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9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85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4" r:id="rId25"/>
    <p:sldId id="282" r:id="rId26"/>
    <p:sldId id="283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42" y="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75DFB3-34C6-4229-B149-6202163711F0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id-ID"/>
        </a:p>
      </dgm:t>
    </dgm:pt>
    <dgm:pt modelId="{CACDC2CD-E466-426A-ACCC-2DCC92423A86}">
      <dgm:prSet phldrT="[Text]"/>
      <dgm:spPr/>
      <dgm:t>
        <a:bodyPr/>
        <a:lstStyle/>
        <a:p>
          <a:pPr rtl="0"/>
          <a:r>
            <a:rPr lang="en-US" dirty="0" smtClean="0"/>
            <a:t>Product</a:t>
          </a:r>
          <a:endParaRPr lang="id-ID" dirty="0"/>
        </a:p>
      </dgm:t>
    </dgm:pt>
    <dgm:pt modelId="{934D4A37-629D-4A0D-B157-3C8B4276D567}" type="parTrans" cxnId="{F30F3DD0-8E2D-45C9-8313-92175A60F5D0}">
      <dgm:prSet/>
      <dgm:spPr/>
      <dgm:t>
        <a:bodyPr/>
        <a:lstStyle/>
        <a:p>
          <a:endParaRPr lang="id-ID"/>
        </a:p>
      </dgm:t>
    </dgm:pt>
    <dgm:pt modelId="{90A89A3B-E692-4A0A-B993-F5C623D936B9}" type="sibTrans" cxnId="{F30F3DD0-8E2D-45C9-8313-92175A60F5D0}">
      <dgm:prSet/>
      <dgm:spPr/>
      <dgm:t>
        <a:bodyPr/>
        <a:lstStyle/>
        <a:p>
          <a:endParaRPr lang="id-ID"/>
        </a:p>
      </dgm:t>
    </dgm:pt>
    <dgm:pt modelId="{2790EB56-8E67-40AA-8F63-F83B4D9631B0}">
      <dgm:prSet phldrT="[Text]"/>
      <dgm:spPr/>
      <dgm:t>
        <a:bodyPr/>
        <a:lstStyle/>
        <a:p>
          <a:pPr rtl="0"/>
          <a:r>
            <a:rPr lang="en-US" dirty="0" smtClean="0"/>
            <a:t>Price</a:t>
          </a:r>
          <a:endParaRPr lang="id-ID" dirty="0"/>
        </a:p>
      </dgm:t>
    </dgm:pt>
    <dgm:pt modelId="{48F458FD-5ED1-4972-9292-71A993EB04E8}" type="parTrans" cxnId="{52D37EDA-6EEF-425E-8C5D-15A7DF48DF6B}">
      <dgm:prSet/>
      <dgm:spPr/>
      <dgm:t>
        <a:bodyPr/>
        <a:lstStyle/>
        <a:p>
          <a:endParaRPr lang="id-ID"/>
        </a:p>
      </dgm:t>
    </dgm:pt>
    <dgm:pt modelId="{5E56E409-518F-42A6-B71B-30E27AFC3BD2}" type="sibTrans" cxnId="{52D37EDA-6EEF-425E-8C5D-15A7DF48DF6B}">
      <dgm:prSet/>
      <dgm:spPr/>
      <dgm:t>
        <a:bodyPr/>
        <a:lstStyle/>
        <a:p>
          <a:endParaRPr lang="id-ID"/>
        </a:p>
      </dgm:t>
    </dgm:pt>
    <dgm:pt modelId="{777A1080-60E5-49D2-B838-A9A11FF806BA}">
      <dgm:prSet phldrT="[Text]"/>
      <dgm:spPr/>
      <dgm:t>
        <a:bodyPr/>
        <a:lstStyle/>
        <a:p>
          <a:pPr rtl="0"/>
          <a:r>
            <a:rPr lang="en-US" dirty="0" smtClean="0"/>
            <a:t>Promotion</a:t>
          </a:r>
          <a:endParaRPr lang="id-ID" dirty="0"/>
        </a:p>
      </dgm:t>
    </dgm:pt>
    <dgm:pt modelId="{34982E8E-F63D-49E4-972A-FA9418EBC9D8}" type="parTrans" cxnId="{2046AF33-7F99-428E-AC93-C5962BCEF312}">
      <dgm:prSet/>
      <dgm:spPr/>
      <dgm:t>
        <a:bodyPr/>
        <a:lstStyle/>
        <a:p>
          <a:endParaRPr lang="id-ID"/>
        </a:p>
      </dgm:t>
    </dgm:pt>
    <dgm:pt modelId="{48652C2F-E0D9-4DCF-A4CC-3D1FFFB049F0}" type="sibTrans" cxnId="{2046AF33-7F99-428E-AC93-C5962BCEF312}">
      <dgm:prSet/>
      <dgm:spPr/>
      <dgm:t>
        <a:bodyPr/>
        <a:lstStyle/>
        <a:p>
          <a:endParaRPr lang="id-ID"/>
        </a:p>
      </dgm:t>
    </dgm:pt>
    <dgm:pt modelId="{2894EED1-7996-485E-8CA2-AC6D106B4C57}">
      <dgm:prSet phldrT="[Text]"/>
      <dgm:spPr/>
      <dgm:t>
        <a:bodyPr/>
        <a:lstStyle/>
        <a:p>
          <a:pPr rtl="0"/>
          <a:r>
            <a:rPr lang="en-US" dirty="0" smtClean="0"/>
            <a:t>Place</a:t>
          </a:r>
          <a:endParaRPr lang="id-ID" dirty="0"/>
        </a:p>
      </dgm:t>
    </dgm:pt>
    <dgm:pt modelId="{7FD9171B-0804-4A0C-AA32-E9E7FD558B29}" type="parTrans" cxnId="{79C2D7F8-4B45-4810-8E00-A4D168CCFB07}">
      <dgm:prSet/>
      <dgm:spPr/>
      <dgm:t>
        <a:bodyPr/>
        <a:lstStyle/>
        <a:p>
          <a:endParaRPr lang="id-ID"/>
        </a:p>
      </dgm:t>
    </dgm:pt>
    <dgm:pt modelId="{C12482D4-16B7-4A7A-B84E-85CC4A290B8D}" type="sibTrans" cxnId="{79C2D7F8-4B45-4810-8E00-A4D168CCFB07}">
      <dgm:prSet/>
      <dgm:spPr/>
      <dgm:t>
        <a:bodyPr/>
        <a:lstStyle/>
        <a:p>
          <a:endParaRPr lang="id-ID"/>
        </a:p>
      </dgm:t>
    </dgm:pt>
    <dgm:pt modelId="{FEB215B8-72E4-4C71-8487-7D0F0E649F55}">
      <dgm:prSet phldrT="[Text]"/>
      <dgm:spPr/>
      <dgm:t>
        <a:bodyPr/>
        <a:lstStyle/>
        <a:p>
          <a:pPr rtl="0"/>
          <a:r>
            <a:rPr lang="en-US" dirty="0" err="1" smtClean="0"/>
            <a:t>promosi</a:t>
          </a:r>
          <a:r>
            <a:rPr lang="en-US" dirty="0" smtClean="0"/>
            <a:t> yang </a:t>
          </a:r>
          <a:r>
            <a:rPr lang="en-US" dirty="0" err="1" smtClean="0"/>
            <a:t>gencar</a:t>
          </a:r>
          <a:r>
            <a:rPr lang="en-US" dirty="0" smtClean="0"/>
            <a:t> (promotion)</a:t>
          </a:r>
          <a:endParaRPr lang="id-ID" dirty="0"/>
        </a:p>
      </dgm:t>
    </dgm:pt>
    <dgm:pt modelId="{6D326BC3-8995-4157-9E1B-91581A94EADD}" type="sibTrans" cxnId="{2F868820-E8B0-4A32-8D82-C03AC3490AF3}">
      <dgm:prSet/>
      <dgm:spPr/>
      <dgm:t>
        <a:bodyPr/>
        <a:lstStyle/>
        <a:p>
          <a:endParaRPr lang="id-ID"/>
        </a:p>
      </dgm:t>
    </dgm:pt>
    <dgm:pt modelId="{D181E349-989D-462D-BF3C-D45735A4A3A6}" type="parTrans" cxnId="{2F868820-E8B0-4A32-8D82-C03AC3490AF3}">
      <dgm:prSet/>
      <dgm:spPr/>
      <dgm:t>
        <a:bodyPr/>
        <a:lstStyle/>
        <a:p>
          <a:endParaRPr lang="id-ID"/>
        </a:p>
      </dgm:t>
    </dgm:pt>
    <dgm:pt modelId="{E32734F0-3D26-4A51-B543-B3F6A3D6099B}">
      <dgm:prSet phldrT="[Text]"/>
      <dgm:spPr/>
      <dgm:t>
        <a:bodyPr/>
        <a:lstStyle/>
        <a:p>
          <a:pPr rtl="0"/>
          <a:r>
            <a:rPr lang="en-US" dirty="0" err="1" smtClean="0"/>
            <a:t>tempat</a:t>
          </a:r>
          <a:r>
            <a:rPr lang="en-US" dirty="0" smtClean="0"/>
            <a:t> yang </a:t>
          </a:r>
          <a:r>
            <a:rPr lang="en-US" dirty="0" err="1" smtClean="0"/>
            <a:t>strategis</a:t>
          </a:r>
          <a:r>
            <a:rPr lang="en-US" dirty="0" smtClean="0"/>
            <a:t> (place) </a:t>
          </a:r>
          <a:endParaRPr lang="id-ID" dirty="0"/>
        </a:p>
      </dgm:t>
    </dgm:pt>
    <dgm:pt modelId="{921E8202-0AE9-4759-B614-2612D88FC9DC}" type="sibTrans" cxnId="{F8E93790-6221-4068-87C2-E5B3A6DF2D45}">
      <dgm:prSet/>
      <dgm:spPr/>
      <dgm:t>
        <a:bodyPr/>
        <a:lstStyle/>
        <a:p>
          <a:endParaRPr lang="id-ID"/>
        </a:p>
      </dgm:t>
    </dgm:pt>
    <dgm:pt modelId="{9E92BA7A-FDC1-4FB1-8856-FD6ACD996A1E}" type="parTrans" cxnId="{F8E93790-6221-4068-87C2-E5B3A6DF2D45}">
      <dgm:prSet/>
      <dgm:spPr/>
      <dgm:t>
        <a:bodyPr/>
        <a:lstStyle/>
        <a:p>
          <a:endParaRPr lang="id-ID"/>
        </a:p>
      </dgm:t>
    </dgm:pt>
    <dgm:pt modelId="{E2719167-3E80-478C-8303-9144FBF450F9}">
      <dgm:prSet phldrT="[Text]"/>
      <dgm:spPr/>
      <dgm:t>
        <a:bodyPr/>
        <a:lstStyle/>
        <a:p>
          <a:pPr rtl="0"/>
          <a:r>
            <a:rPr lang="en-US" dirty="0" err="1" smtClean="0"/>
            <a:t>harga</a:t>
          </a:r>
          <a:r>
            <a:rPr lang="en-US" dirty="0" smtClean="0"/>
            <a:t> yang </a:t>
          </a:r>
          <a:r>
            <a:rPr lang="en-US" dirty="0" err="1" smtClean="0"/>
            <a:t>kompetitif</a:t>
          </a:r>
          <a:r>
            <a:rPr lang="en-US" dirty="0" smtClean="0"/>
            <a:t> (price) </a:t>
          </a:r>
          <a:endParaRPr lang="id-ID" dirty="0"/>
        </a:p>
      </dgm:t>
    </dgm:pt>
    <dgm:pt modelId="{A49CE023-0AED-48A9-B579-E1AD2604E877}" type="sibTrans" cxnId="{87F7B65B-5BF2-4B8A-860C-6C49155BD1E4}">
      <dgm:prSet/>
      <dgm:spPr/>
      <dgm:t>
        <a:bodyPr/>
        <a:lstStyle/>
        <a:p>
          <a:endParaRPr lang="id-ID"/>
        </a:p>
      </dgm:t>
    </dgm:pt>
    <dgm:pt modelId="{46E2C89D-418F-4A74-8E6B-B02B0DED7BD5}" type="parTrans" cxnId="{87F7B65B-5BF2-4B8A-860C-6C49155BD1E4}">
      <dgm:prSet/>
      <dgm:spPr/>
      <dgm:t>
        <a:bodyPr/>
        <a:lstStyle/>
        <a:p>
          <a:endParaRPr lang="id-ID"/>
        </a:p>
      </dgm:t>
    </dgm:pt>
    <dgm:pt modelId="{D5F0FD6E-AF21-4602-B89D-3F07A1E17833}">
      <dgm:prSet phldrT="[Text]"/>
      <dgm:spPr/>
      <dgm:t>
        <a:bodyPr/>
        <a:lstStyle/>
        <a:p>
          <a:pPr rtl="0"/>
          <a:r>
            <a:rPr lang="en-US" dirty="0" err="1" smtClean="0"/>
            <a:t>produk</a:t>
          </a:r>
          <a:r>
            <a:rPr lang="en-US" dirty="0" smtClean="0"/>
            <a:t> yang </a:t>
          </a:r>
          <a:r>
            <a:rPr lang="en-US" dirty="0" err="1" smtClean="0"/>
            <a:t>bermutu</a:t>
          </a:r>
          <a:r>
            <a:rPr lang="en-US" dirty="0" smtClean="0"/>
            <a:t> (product)</a:t>
          </a:r>
          <a:endParaRPr lang="id-ID" dirty="0"/>
        </a:p>
      </dgm:t>
    </dgm:pt>
    <dgm:pt modelId="{9923C3E1-8FAA-4172-92B5-EE19CDC08949}" type="sibTrans" cxnId="{0A94A819-6894-4B7D-ADD0-E86098720C19}">
      <dgm:prSet/>
      <dgm:spPr/>
      <dgm:t>
        <a:bodyPr/>
        <a:lstStyle/>
        <a:p>
          <a:endParaRPr lang="id-ID"/>
        </a:p>
      </dgm:t>
    </dgm:pt>
    <dgm:pt modelId="{B15CECAC-7EE5-44B9-80F2-6FA68C4FF5B5}" type="parTrans" cxnId="{0A94A819-6894-4B7D-ADD0-E86098720C19}">
      <dgm:prSet/>
      <dgm:spPr/>
      <dgm:t>
        <a:bodyPr/>
        <a:lstStyle/>
        <a:p>
          <a:endParaRPr lang="id-ID"/>
        </a:p>
      </dgm:t>
    </dgm:pt>
    <dgm:pt modelId="{5FB16A5F-ED0B-4E2A-81C9-56A36E2408FD}" type="pres">
      <dgm:prSet presAssocID="{9475DFB3-34C6-4229-B149-6202163711F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8A4AA0-B123-4447-A773-95F493914F03}" type="pres">
      <dgm:prSet presAssocID="{CACDC2CD-E466-426A-ACCC-2DCC92423A86}" presName="linNode" presStyleCnt="0"/>
      <dgm:spPr/>
      <dgm:t>
        <a:bodyPr/>
        <a:lstStyle/>
        <a:p>
          <a:endParaRPr lang="en-US"/>
        </a:p>
      </dgm:t>
    </dgm:pt>
    <dgm:pt modelId="{35C45F30-0101-4904-85EF-D6AB1E463625}" type="pres">
      <dgm:prSet presAssocID="{CACDC2CD-E466-426A-ACCC-2DCC92423A86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2037725-CD8D-41DC-B68C-01308C71CCEE}" type="pres">
      <dgm:prSet presAssocID="{CACDC2CD-E466-426A-ACCC-2DCC92423A86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468D2F0-71B2-4060-BC53-94624CAF4D17}" type="pres">
      <dgm:prSet presAssocID="{90A89A3B-E692-4A0A-B993-F5C623D936B9}" presName="sp" presStyleCnt="0"/>
      <dgm:spPr/>
      <dgm:t>
        <a:bodyPr/>
        <a:lstStyle/>
        <a:p>
          <a:endParaRPr lang="en-US"/>
        </a:p>
      </dgm:t>
    </dgm:pt>
    <dgm:pt modelId="{1E2F84E3-660D-44BF-971A-CE374903AFBE}" type="pres">
      <dgm:prSet presAssocID="{2790EB56-8E67-40AA-8F63-F83B4D9631B0}" presName="linNode" presStyleCnt="0"/>
      <dgm:spPr/>
      <dgm:t>
        <a:bodyPr/>
        <a:lstStyle/>
        <a:p>
          <a:endParaRPr lang="en-US"/>
        </a:p>
      </dgm:t>
    </dgm:pt>
    <dgm:pt modelId="{8890879B-E2E5-439D-8388-648BA570D3F2}" type="pres">
      <dgm:prSet presAssocID="{2790EB56-8E67-40AA-8F63-F83B4D9631B0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AA79370-CA63-4850-A712-13F7011DD9DB}" type="pres">
      <dgm:prSet presAssocID="{2790EB56-8E67-40AA-8F63-F83B4D9631B0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4582F39-D3C3-4D3B-8C62-A2C7B78D6AF6}" type="pres">
      <dgm:prSet presAssocID="{5E56E409-518F-42A6-B71B-30E27AFC3BD2}" presName="sp" presStyleCnt="0"/>
      <dgm:spPr/>
      <dgm:t>
        <a:bodyPr/>
        <a:lstStyle/>
        <a:p>
          <a:endParaRPr lang="en-US"/>
        </a:p>
      </dgm:t>
    </dgm:pt>
    <dgm:pt modelId="{6DD856EC-E3E7-4E41-BE9C-000494D26AC0}" type="pres">
      <dgm:prSet presAssocID="{2894EED1-7996-485E-8CA2-AC6D106B4C57}" presName="linNode" presStyleCnt="0"/>
      <dgm:spPr/>
      <dgm:t>
        <a:bodyPr/>
        <a:lstStyle/>
        <a:p>
          <a:endParaRPr lang="en-US"/>
        </a:p>
      </dgm:t>
    </dgm:pt>
    <dgm:pt modelId="{1BFC91E8-3715-4E0E-8D4A-896C20CAF543}" type="pres">
      <dgm:prSet presAssocID="{2894EED1-7996-485E-8CA2-AC6D106B4C5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244D6B3-16C6-4702-BEFB-BA5BC9E9AF85}" type="pres">
      <dgm:prSet presAssocID="{2894EED1-7996-485E-8CA2-AC6D106B4C57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838FDA3-8662-4C84-B79E-1332FBF7FBFE}" type="pres">
      <dgm:prSet presAssocID="{C12482D4-16B7-4A7A-B84E-85CC4A290B8D}" presName="sp" presStyleCnt="0"/>
      <dgm:spPr/>
      <dgm:t>
        <a:bodyPr/>
        <a:lstStyle/>
        <a:p>
          <a:endParaRPr lang="en-US"/>
        </a:p>
      </dgm:t>
    </dgm:pt>
    <dgm:pt modelId="{CE2F8873-4761-48DA-84C9-62AC6FA21CBD}" type="pres">
      <dgm:prSet presAssocID="{777A1080-60E5-49D2-B838-A9A11FF806BA}" presName="linNode" presStyleCnt="0"/>
      <dgm:spPr/>
      <dgm:t>
        <a:bodyPr/>
        <a:lstStyle/>
        <a:p>
          <a:endParaRPr lang="en-US"/>
        </a:p>
      </dgm:t>
    </dgm:pt>
    <dgm:pt modelId="{0A6FBB74-F9C1-4B8D-8300-284838BCFBBD}" type="pres">
      <dgm:prSet presAssocID="{777A1080-60E5-49D2-B838-A9A11FF806BA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21B6C52-9B83-474F-A401-C9ABFFE6FBC1}" type="pres">
      <dgm:prSet presAssocID="{777A1080-60E5-49D2-B838-A9A11FF806BA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F8E93790-6221-4068-87C2-E5B3A6DF2D45}" srcId="{2894EED1-7996-485E-8CA2-AC6D106B4C57}" destId="{E32734F0-3D26-4A51-B543-B3F6A3D6099B}" srcOrd="0" destOrd="0" parTransId="{9E92BA7A-FDC1-4FB1-8856-FD6ACD996A1E}" sibTransId="{921E8202-0AE9-4759-B614-2612D88FC9DC}"/>
    <dgm:cxn modelId="{2F868820-E8B0-4A32-8D82-C03AC3490AF3}" srcId="{777A1080-60E5-49D2-B838-A9A11FF806BA}" destId="{FEB215B8-72E4-4C71-8487-7D0F0E649F55}" srcOrd="0" destOrd="0" parTransId="{D181E349-989D-462D-BF3C-D45735A4A3A6}" sibTransId="{6D326BC3-8995-4157-9E1B-91581A94EADD}"/>
    <dgm:cxn modelId="{2046AF33-7F99-428E-AC93-C5962BCEF312}" srcId="{9475DFB3-34C6-4229-B149-6202163711F0}" destId="{777A1080-60E5-49D2-B838-A9A11FF806BA}" srcOrd="3" destOrd="0" parTransId="{34982E8E-F63D-49E4-972A-FA9418EBC9D8}" sibTransId="{48652C2F-E0D9-4DCF-A4CC-3D1FFFB049F0}"/>
    <dgm:cxn modelId="{FE4AFCF9-AE54-4DD6-B082-0F1AFB4048E1}" type="presOf" srcId="{777A1080-60E5-49D2-B838-A9A11FF806BA}" destId="{0A6FBB74-F9C1-4B8D-8300-284838BCFBBD}" srcOrd="0" destOrd="0" presId="urn:microsoft.com/office/officeart/2005/8/layout/vList5"/>
    <dgm:cxn modelId="{19802F71-43E1-4D6F-9330-DA53E50CB57D}" type="presOf" srcId="{E32734F0-3D26-4A51-B543-B3F6A3D6099B}" destId="{5244D6B3-16C6-4702-BEFB-BA5BC9E9AF85}" srcOrd="0" destOrd="0" presId="urn:microsoft.com/office/officeart/2005/8/layout/vList5"/>
    <dgm:cxn modelId="{6C858D36-972D-49EB-B57F-3A3CFC3812C9}" type="presOf" srcId="{9475DFB3-34C6-4229-B149-6202163711F0}" destId="{5FB16A5F-ED0B-4E2A-81C9-56A36E2408FD}" srcOrd="0" destOrd="0" presId="urn:microsoft.com/office/officeart/2005/8/layout/vList5"/>
    <dgm:cxn modelId="{876D6394-7872-451D-9219-8D6EC07DCCF5}" type="presOf" srcId="{2894EED1-7996-485E-8CA2-AC6D106B4C57}" destId="{1BFC91E8-3715-4E0E-8D4A-896C20CAF543}" srcOrd="0" destOrd="0" presId="urn:microsoft.com/office/officeart/2005/8/layout/vList5"/>
    <dgm:cxn modelId="{F30F3DD0-8E2D-45C9-8313-92175A60F5D0}" srcId="{9475DFB3-34C6-4229-B149-6202163711F0}" destId="{CACDC2CD-E466-426A-ACCC-2DCC92423A86}" srcOrd="0" destOrd="0" parTransId="{934D4A37-629D-4A0D-B157-3C8B4276D567}" sibTransId="{90A89A3B-E692-4A0A-B993-F5C623D936B9}"/>
    <dgm:cxn modelId="{76A1ECA8-24B1-418C-9D40-972E397FF3B2}" type="presOf" srcId="{CACDC2CD-E466-426A-ACCC-2DCC92423A86}" destId="{35C45F30-0101-4904-85EF-D6AB1E463625}" srcOrd="0" destOrd="0" presId="urn:microsoft.com/office/officeart/2005/8/layout/vList5"/>
    <dgm:cxn modelId="{66F007E2-7431-4301-82A7-9DE787633A04}" type="presOf" srcId="{FEB215B8-72E4-4C71-8487-7D0F0E649F55}" destId="{821B6C52-9B83-474F-A401-C9ABFFE6FBC1}" srcOrd="0" destOrd="0" presId="urn:microsoft.com/office/officeart/2005/8/layout/vList5"/>
    <dgm:cxn modelId="{0A94A819-6894-4B7D-ADD0-E86098720C19}" srcId="{CACDC2CD-E466-426A-ACCC-2DCC92423A86}" destId="{D5F0FD6E-AF21-4602-B89D-3F07A1E17833}" srcOrd="0" destOrd="0" parTransId="{B15CECAC-7EE5-44B9-80F2-6FA68C4FF5B5}" sibTransId="{9923C3E1-8FAA-4172-92B5-EE19CDC08949}"/>
    <dgm:cxn modelId="{7579D215-055C-4175-B880-A9AF7FA68094}" type="presOf" srcId="{2790EB56-8E67-40AA-8F63-F83B4D9631B0}" destId="{8890879B-E2E5-439D-8388-648BA570D3F2}" srcOrd="0" destOrd="0" presId="urn:microsoft.com/office/officeart/2005/8/layout/vList5"/>
    <dgm:cxn modelId="{18630071-C464-440C-A355-AC1F97355BE4}" type="presOf" srcId="{E2719167-3E80-478C-8303-9144FBF450F9}" destId="{1AA79370-CA63-4850-A712-13F7011DD9DB}" srcOrd="0" destOrd="0" presId="urn:microsoft.com/office/officeart/2005/8/layout/vList5"/>
    <dgm:cxn modelId="{52D37EDA-6EEF-425E-8C5D-15A7DF48DF6B}" srcId="{9475DFB3-34C6-4229-B149-6202163711F0}" destId="{2790EB56-8E67-40AA-8F63-F83B4D9631B0}" srcOrd="1" destOrd="0" parTransId="{48F458FD-5ED1-4972-9292-71A993EB04E8}" sibTransId="{5E56E409-518F-42A6-B71B-30E27AFC3BD2}"/>
    <dgm:cxn modelId="{5949EBBC-153E-45A0-B666-4DD53AE30EA0}" type="presOf" srcId="{D5F0FD6E-AF21-4602-B89D-3F07A1E17833}" destId="{32037725-CD8D-41DC-B68C-01308C71CCEE}" srcOrd="0" destOrd="0" presId="urn:microsoft.com/office/officeart/2005/8/layout/vList5"/>
    <dgm:cxn modelId="{87F7B65B-5BF2-4B8A-860C-6C49155BD1E4}" srcId="{2790EB56-8E67-40AA-8F63-F83B4D9631B0}" destId="{E2719167-3E80-478C-8303-9144FBF450F9}" srcOrd="0" destOrd="0" parTransId="{46E2C89D-418F-4A74-8E6B-B02B0DED7BD5}" sibTransId="{A49CE023-0AED-48A9-B579-E1AD2604E877}"/>
    <dgm:cxn modelId="{79C2D7F8-4B45-4810-8E00-A4D168CCFB07}" srcId="{9475DFB3-34C6-4229-B149-6202163711F0}" destId="{2894EED1-7996-485E-8CA2-AC6D106B4C57}" srcOrd="2" destOrd="0" parTransId="{7FD9171B-0804-4A0C-AA32-E9E7FD558B29}" sibTransId="{C12482D4-16B7-4A7A-B84E-85CC4A290B8D}"/>
    <dgm:cxn modelId="{48DB43A0-10B0-4E6E-B27B-D5D828873A8C}" type="presParOf" srcId="{5FB16A5F-ED0B-4E2A-81C9-56A36E2408FD}" destId="{3E8A4AA0-B123-4447-A773-95F493914F03}" srcOrd="0" destOrd="0" presId="urn:microsoft.com/office/officeart/2005/8/layout/vList5"/>
    <dgm:cxn modelId="{5BF14BED-B437-4FF9-B1E4-CAA998BB605E}" type="presParOf" srcId="{3E8A4AA0-B123-4447-A773-95F493914F03}" destId="{35C45F30-0101-4904-85EF-D6AB1E463625}" srcOrd="0" destOrd="0" presId="urn:microsoft.com/office/officeart/2005/8/layout/vList5"/>
    <dgm:cxn modelId="{8D2BC418-0B05-4111-AF75-4D0D2256ECB6}" type="presParOf" srcId="{3E8A4AA0-B123-4447-A773-95F493914F03}" destId="{32037725-CD8D-41DC-B68C-01308C71CCEE}" srcOrd="1" destOrd="0" presId="urn:microsoft.com/office/officeart/2005/8/layout/vList5"/>
    <dgm:cxn modelId="{CD560140-B964-4023-94C4-54752F19874E}" type="presParOf" srcId="{5FB16A5F-ED0B-4E2A-81C9-56A36E2408FD}" destId="{4468D2F0-71B2-4060-BC53-94624CAF4D17}" srcOrd="1" destOrd="0" presId="urn:microsoft.com/office/officeart/2005/8/layout/vList5"/>
    <dgm:cxn modelId="{DCB03976-ED90-4C41-9F5A-56DA0721C508}" type="presParOf" srcId="{5FB16A5F-ED0B-4E2A-81C9-56A36E2408FD}" destId="{1E2F84E3-660D-44BF-971A-CE374903AFBE}" srcOrd="2" destOrd="0" presId="urn:microsoft.com/office/officeart/2005/8/layout/vList5"/>
    <dgm:cxn modelId="{5B180F6E-CD2E-42EE-9AAF-FE615622FDBC}" type="presParOf" srcId="{1E2F84E3-660D-44BF-971A-CE374903AFBE}" destId="{8890879B-E2E5-439D-8388-648BA570D3F2}" srcOrd="0" destOrd="0" presId="urn:microsoft.com/office/officeart/2005/8/layout/vList5"/>
    <dgm:cxn modelId="{8C846F79-0768-4729-A4C0-179F1F3107EE}" type="presParOf" srcId="{1E2F84E3-660D-44BF-971A-CE374903AFBE}" destId="{1AA79370-CA63-4850-A712-13F7011DD9DB}" srcOrd="1" destOrd="0" presId="urn:microsoft.com/office/officeart/2005/8/layout/vList5"/>
    <dgm:cxn modelId="{BA44CC62-A119-4BA3-BF2F-B9EDC9D13A8D}" type="presParOf" srcId="{5FB16A5F-ED0B-4E2A-81C9-56A36E2408FD}" destId="{64582F39-D3C3-4D3B-8C62-A2C7B78D6AF6}" srcOrd="3" destOrd="0" presId="urn:microsoft.com/office/officeart/2005/8/layout/vList5"/>
    <dgm:cxn modelId="{E5F42DD2-B929-40CC-AFC7-4A9C1F6D85EA}" type="presParOf" srcId="{5FB16A5F-ED0B-4E2A-81C9-56A36E2408FD}" destId="{6DD856EC-E3E7-4E41-BE9C-000494D26AC0}" srcOrd="4" destOrd="0" presId="urn:microsoft.com/office/officeart/2005/8/layout/vList5"/>
    <dgm:cxn modelId="{25503D48-75DA-4891-AA47-9CD202F045EA}" type="presParOf" srcId="{6DD856EC-E3E7-4E41-BE9C-000494D26AC0}" destId="{1BFC91E8-3715-4E0E-8D4A-896C20CAF543}" srcOrd="0" destOrd="0" presId="urn:microsoft.com/office/officeart/2005/8/layout/vList5"/>
    <dgm:cxn modelId="{C9079F68-39FA-4895-B21A-92C9A5E388D7}" type="presParOf" srcId="{6DD856EC-E3E7-4E41-BE9C-000494D26AC0}" destId="{5244D6B3-16C6-4702-BEFB-BA5BC9E9AF85}" srcOrd="1" destOrd="0" presId="urn:microsoft.com/office/officeart/2005/8/layout/vList5"/>
    <dgm:cxn modelId="{14541AA6-947D-4133-AAFA-46763ED49EBF}" type="presParOf" srcId="{5FB16A5F-ED0B-4E2A-81C9-56A36E2408FD}" destId="{3838FDA3-8662-4C84-B79E-1332FBF7FBFE}" srcOrd="5" destOrd="0" presId="urn:microsoft.com/office/officeart/2005/8/layout/vList5"/>
    <dgm:cxn modelId="{CE3AB5AC-62CA-4EDF-8EE7-119E7DFC984D}" type="presParOf" srcId="{5FB16A5F-ED0B-4E2A-81C9-56A36E2408FD}" destId="{CE2F8873-4761-48DA-84C9-62AC6FA21CBD}" srcOrd="6" destOrd="0" presId="urn:microsoft.com/office/officeart/2005/8/layout/vList5"/>
    <dgm:cxn modelId="{803986CB-C654-4C30-82FB-E674B9D13FE5}" type="presParOf" srcId="{CE2F8873-4761-48DA-84C9-62AC6FA21CBD}" destId="{0A6FBB74-F9C1-4B8D-8300-284838BCFBBD}" srcOrd="0" destOrd="0" presId="urn:microsoft.com/office/officeart/2005/8/layout/vList5"/>
    <dgm:cxn modelId="{1D6C9F9E-27DE-406F-9BDA-0DBD86AB85B0}" type="presParOf" srcId="{CE2F8873-4761-48DA-84C9-62AC6FA21CBD}" destId="{821B6C52-9B83-474F-A401-C9ABFFE6FBC1}" srcOrd="1" destOrd="0" presId="urn:microsoft.com/office/officeart/2005/8/layout/vList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1C5CE-07CA-408C-8511-AE3C281D603C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D587F-10A9-49E6-B900-B902DB176DA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0D587F-10A9-49E6-B900-B902DB176DA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21C8-80C1-42A1-A9A3-3D4FC00A01D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21C8-80C1-42A1-A9A3-3D4FC00A01D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gradFill>
          <a:gsLst>
            <a:gs pos="0">
              <a:schemeClr val="accent1"/>
            </a:gs>
            <a:gs pos="23000">
              <a:schemeClr val="accent2"/>
            </a:gs>
            <a:gs pos="49000">
              <a:schemeClr val="accent3"/>
            </a:gs>
            <a:gs pos="77000">
              <a:schemeClr val="accent4"/>
            </a:gs>
            <a:gs pos="100000">
              <a:schemeClr val="accent5"/>
            </a:gs>
          </a:gsLst>
          <a:lin ang="18900732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361800" y="-634999"/>
            <a:ext cx="6041280" cy="7876373"/>
          </a:xfrm>
          <a:custGeom>
            <a:avLst/>
            <a:gdLst/>
            <a:ahLst/>
            <a:cxnLst/>
            <a:rect l="l" t="t" r="r" b="b"/>
            <a:pathLst>
              <a:path w="4401661" h="4304029" extrusionOk="0">
                <a:moveTo>
                  <a:pt x="699453" y="1744663"/>
                </a:moveTo>
                <a:lnTo>
                  <a:pt x="1165543" y="1278573"/>
                </a:lnTo>
                <a:cubicBezTo>
                  <a:pt x="1215073" y="1229042"/>
                  <a:pt x="1215073" y="1147763"/>
                  <a:pt x="1165543" y="1098233"/>
                </a:cubicBezTo>
                <a:cubicBezTo>
                  <a:pt x="1116013" y="1048702"/>
                  <a:pt x="1034732" y="1048702"/>
                  <a:pt x="985203" y="1098233"/>
                </a:cubicBezTo>
                <a:lnTo>
                  <a:pt x="519113" y="1564323"/>
                </a:lnTo>
                <a:cubicBezTo>
                  <a:pt x="469583" y="1613852"/>
                  <a:pt x="469583" y="1695133"/>
                  <a:pt x="519113" y="1744663"/>
                </a:cubicBezTo>
                <a:cubicBezTo>
                  <a:pt x="568642" y="1794192"/>
                  <a:pt x="649288" y="1794192"/>
                  <a:pt x="699453" y="1744663"/>
                </a:cubicBezTo>
                <a:close/>
                <a:moveTo>
                  <a:pt x="271463" y="3418522"/>
                </a:moveTo>
                <a:lnTo>
                  <a:pt x="37147" y="3652838"/>
                </a:lnTo>
                <a:cubicBezTo>
                  <a:pt x="-12382" y="3702368"/>
                  <a:pt x="-12382" y="3783647"/>
                  <a:pt x="37147" y="3833178"/>
                </a:cubicBezTo>
                <a:cubicBezTo>
                  <a:pt x="86678" y="3882708"/>
                  <a:pt x="167958" y="3882708"/>
                  <a:pt x="217488" y="3833178"/>
                </a:cubicBezTo>
                <a:lnTo>
                  <a:pt x="451803" y="3598863"/>
                </a:lnTo>
                <a:cubicBezTo>
                  <a:pt x="501333" y="3549333"/>
                  <a:pt x="501333" y="3468053"/>
                  <a:pt x="451803" y="3418522"/>
                </a:cubicBezTo>
                <a:cubicBezTo>
                  <a:pt x="402272" y="3368993"/>
                  <a:pt x="321628" y="3368993"/>
                  <a:pt x="271463" y="3418522"/>
                </a:cubicBezTo>
                <a:close/>
                <a:moveTo>
                  <a:pt x="1105218" y="1601152"/>
                </a:moveTo>
                <a:cubicBezTo>
                  <a:pt x="1154748" y="1650683"/>
                  <a:pt x="1236028" y="1650683"/>
                  <a:pt x="1285557" y="1601152"/>
                </a:cubicBezTo>
                <a:lnTo>
                  <a:pt x="2024698" y="862013"/>
                </a:lnTo>
                <a:cubicBezTo>
                  <a:pt x="2074228" y="812483"/>
                  <a:pt x="2074228" y="731202"/>
                  <a:pt x="2024698" y="681673"/>
                </a:cubicBezTo>
                <a:cubicBezTo>
                  <a:pt x="1975168" y="632142"/>
                  <a:pt x="1893888" y="632142"/>
                  <a:pt x="1844357" y="681673"/>
                </a:cubicBezTo>
                <a:lnTo>
                  <a:pt x="1105218" y="1420177"/>
                </a:lnTo>
                <a:cubicBezTo>
                  <a:pt x="1055688" y="1470342"/>
                  <a:pt x="1055688" y="1550988"/>
                  <a:pt x="1105218" y="1601152"/>
                </a:cubicBezTo>
                <a:close/>
                <a:moveTo>
                  <a:pt x="3472498" y="217487"/>
                </a:moveTo>
                <a:cubicBezTo>
                  <a:pt x="3522028" y="167957"/>
                  <a:pt x="3522028" y="86677"/>
                  <a:pt x="3472498" y="37148"/>
                </a:cubicBezTo>
                <a:cubicBezTo>
                  <a:pt x="3422968" y="-12383"/>
                  <a:pt x="3341687" y="-12383"/>
                  <a:pt x="3292158" y="37148"/>
                </a:cubicBezTo>
                <a:cubicBezTo>
                  <a:pt x="3242628" y="86677"/>
                  <a:pt x="3242628" y="167957"/>
                  <a:pt x="3292158" y="217487"/>
                </a:cubicBezTo>
                <a:cubicBezTo>
                  <a:pt x="3341687" y="267018"/>
                  <a:pt x="3422968" y="267018"/>
                  <a:pt x="3472498" y="217487"/>
                </a:cubicBezTo>
                <a:close/>
                <a:moveTo>
                  <a:pt x="441642" y="2002473"/>
                </a:moveTo>
                <a:cubicBezTo>
                  <a:pt x="491172" y="1952942"/>
                  <a:pt x="491172" y="1871663"/>
                  <a:pt x="441642" y="1822133"/>
                </a:cubicBezTo>
                <a:cubicBezTo>
                  <a:pt x="392113" y="1772602"/>
                  <a:pt x="310833" y="1772602"/>
                  <a:pt x="261303" y="1822133"/>
                </a:cubicBezTo>
                <a:cubicBezTo>
                  <a:pt x="211772" y="1871663"/>
                  <a:pt x="211772" y="1952942"/>
                  <a:pt x="261303" y="2002473"/>
                </a:cubicBezTo>
                <a:cubicBezTo>
                  <a:pt x="310833" y="2052003"/>
                  <a:pt x="392113" y="2052003"/>
                  <a:pt x="441642" y="2002473"/>
                </a:cubicBezTo>
                <a:close/>
                <a:moveTo>
                  <a:pt x="3945573" y="2271078"/>
                </a:moveTo>
                <a:lnTo>
                  <a:pt x="3842703" y="2373947"/>
                </a:lnTo>
                <a:cubicBezTo>
                  <a:pt x="3793173" y="2423478"/>
                  <a:pt x="3711893" y="2423478"/>
                  <a:pt x="3662362" y="2373947"/>
                </a:cubicBezTo>
                <a:cubicBezTo>
                  <a:pt x="3612833" y="2324418"/>
                  <a:pt x="3612833" y="2243138"/>
                  <a:pt x="3662362" y="2193608"/>
                </a:cubicBezTo>
                <a:lnTo>
                  <a:pt x="3993198" y="1862773"/>
                </a:lnTo>
                <a:cubicBezTo>
                  <a:pt x="4042728" y="1813242"/>
                  <a:pt x="4042728" y="1731963"/>
                  <a:pt x="3993198" y="1682433"/>
                </a:cubicBezTo>
                <a:cubicBezTo>
                  <a:pt x="3943668" y="1632902"/>
                  <a:pt x="3862387" y="1632902"/>
                  <a:pt x="3812858" y="1682433"/>
                </a:cubicBezTo>
                <a:lnTo>
                  <a:pt x="3638868" y="1856423"/>
                </a:lnTo>
                <a:cubicBezTo>
                  <a:pt x="3589337" y="1905952"/>
                  <a:pt x="3508058" y="1905952"/>
                  <a:pt x="3458528" y="1856423"/>
                </a:cubicBezTo>
                <a:cubicBezTo>
                  <a:pt x="3408998" y="1806892"/>
                  <a:pt x="3408998" y="1725613"/>
                  <a:pt x="3458528" y="1676083"/>
                </a:cubicBezTo>
                <a:lnTo>
                  <a:pt x="4000183" y="1134427"/>
                </a:lnTo>
                <a:cubicBezTo>
                  <a:pt x="4049712" y="1084898"/>
                  <a:pt x="4049712" y="1003617"/>
                  <a:pt x="4000183" y="954088"/>
                </a:cubicBezTo>
                <a:cubicBezTo>
                  <a:pt x="3950653" y="904558"/>
                  <a:pt x="3869373" y="904558"/>
                  <a:pt x="3819843" y="954088"/>
                </a:cubicBezTo>
                <a:lnTo>
                  <a:pt x="3636962" y="1136967"/>
                </a:lnTo>
                <a:cubicBezTo>
                  <a:pt x="3587433" y="1186498"/>
                  <a:pt x="3506153" y="1186498"/>
                  <a:pt x="3456623" y="1136967"/>
                </a:cubicBezTo>
                <a:cubicBezTo>
                  <a:pt x="3407093" y="1087438"/>
                  <a:pt x="3407093" y="1006158"/>
                  <a:pt x="3456623" y="956627"/>
                </a:cubicBezTo>
                <a:lnTo>
                  <a:pt x="3508058" y="905192"/>
                </a:lnTo>
                <a:cubicBezTo>
                  <a:pt x="3557587" y="855663"/>
                  <a:pt x="3557587" y="774383"/>
                  <a:pt x="3508058" y="724852"/>
                </a:cubicBezTo>
                <a:cubicBezTo>
                  <a:pt x="3458528" y="675323"/>
                  <a:pt x="3377248" y="675323"/>
                  <a:pt x="3327718" y="724852"/>
                </a:cubicBezTo>
                <a:lnTo>
                  <a:pt x="2574608" y="1476058"/>
                </a:lnTo>
                <a:cubicBezTo>
                  <a:pt x="2525078" y="1525588"/>
                  <a:pt x="2443798" y="1525588"/>
                  <a:pt x="2394268" y="1476058"/>
                </a:cubicBezTo>
                <a:cubicBezTo>
                  <a:pt x="2344738" y="1426527"/>
                  <a:pt x="2344738" y="1345248"/>
                  <a:pt x="2394268" y="1295717"/>
                </a:cubicBezTo>
                <a:lnTo>
                  <a:pt x="3234373" y="455612"/>
                </a:lnTo>
                <a:cubicBezTo>
                  <a:pt x="3283903" y="406083"/>
                  <a:pt x="3283903" y="324802"/>
                  <a:pt x="3234373" y="275273"/>
                </a:cubicBezTo>
                <a:cubicBezTo>
                  <a:pt x="3184843" y="225743"/>
                  <a:pt x="3103562" y="225743"/>
                  <a:pt x="3054033" y="275273"/>
                </a:cubicBezTo>
                <a:lnTo>
                  <a:pt x="2095818" y="1233488"/>
                </a:lnTo>
                <a:cubicBezTo>
                  <a:pt x="2046288" y="1283017"/>
                  <a:pt x="1965007" y="1283017"/>
                  <a:pt x="1915478" y="1233488"/>
                </a:cubicBezTo>
                <a:cubicBezTo>
                  <a:pt x="1865948" y="1183958"/>
                  <a:pt x="1784668" y="1183958"/>
                  <a:pt x="1735138" y="1233488"/>
                </a:cubicBezTo>
                <a:lnTo>
                  <a:pt x="480378" y="2488247"/>
                </a:lnTo>
                <a:cubicBezTo>
                  <a:pt x="430847" y="2537778"/>
                  <a:pt x="430847" y="2619058"/>
                  <a:pt x="480378" y="2668588"/>
                </a:cubicBezTo>
                <a:cubicBezTo>
                  <a:pt x="529908" y="2718118"/>
                  <a:pt x="611188" y="2718118"/>
                  <a:pt x="660717" y="2668588"/>
                </a:cubicBezTo>
                <a:lnTo>
                  <a:pt x="862648" y="2466658"/>
                </a:lnTo>
                <a:cubicBezTo>
                  <a:pt x="912178" y="2417128"/>
                  <a:pt x="993457" y="2417128"/>
                  <a:pt x="1042988" y="2466658"/>
                </a:cubicBezTo>
                <a:cubicBezTo>
                  <a:pt x="1092518" y="2516188"/>
                  <a:pt x="1092518" y="2597468"/>
                  <a:pt x="1042988" y="2646997"/>
                </a:cubicBezTo>
                <a:lnTo>
                  <a:pt x="553403" y="3137218"/>
                </a:lnTo>
                <a:cubicBezTo>
                  <a:pt x="503872" y="3186747"/>
                  <a:pt x="503872" y="3268028"/>
                  <a:pt x="553403" y="3317558"/>
                </a:cubicBezTo>
                <a:cubicBezTo>
                  <a:pt x="602933" y="3367088"/>
                  <a:pt x="684213" y="3367088"/>
                  <a:pt x="733742" y="3317558"/>
                </a:cubicBezTo>
                <a:lnTo>
                  <a:pt x="847408" y="3203893"/>
                </a:lnTo>
                <a:cubicBezTo>
                  <a:pt x="896938" y="3154363"/>
                  <a:pt x="978217" y="3154363"/>
                  <a:pt x="1027748" y="3203893"/>
                </a:cubicBezTo>
                <a:cubicBezTo>
                  <a:pt x="1077278" y="3253422"/>
                  <a:pt x="1158557" y="3253422"/>
                  <a:pt x="1208088" y="3203893"/>
                </a:cubicBezTo>
                <a:lnTo>
                  <a:pt x="1427163" y="2984818"/>
                </a:lnTo>
                <a:cubicBezTo>
                  <a:pt x="1476693" y="2935288"/>
                  <a:pt x="1557973" y="2935288"/>
                  <a:pt x="1607503" y="2984818"/>
                </a:cubicBezTo>
                <a:cubicBezTo>
                  <a:pt x="1657032" y="3034347"/>
                  <a:pt x="1657032" y="3115628"/>
                  <a:pt x="1607503" y="3165158"/>
                </a:cubicBezTo>
                <a:lnTo>
                  <a:pt x="1025207" y="3747453"/>
                </a:lnTo>
                <a:cubicBezTo>
                  <a:pt x="975678" y="3796983"/>
                  <a:pt x="975678" y="3878263"/>
                  <a:pt x="1025207" y="3927793"/>
                </a:cubicBezTo>
                <a:cubicBezTo>
                  <a:pt x="1074738" y="3977322"/>
                  <a:pt x="1156018" y="3977322"/>
                  <a:pt x="1205548" y="3927793"/>
                </a:cubicBezTo>
                <a:lnTo>
                  <a:pt x="1538288" y="3595053"/>
                </a:lnTo>
                <a:cubicBezTo>
                  <a:pt x="1587818" y="3545522"/>
                  <a:pt x="1669098" y="3545522"/>
                  <a:pt x="1718628" y="3595053"/>
                </a:cubicBezTo>
                <a:cubicBezTo>
                  <a:pt x="1768157" y="3644583"/>
                  <a:pt x="1849438" y="3644583"/>
                  <a:pt x="1898968" y="3595053"/>
                </a:cubicBezTo>
                <a:lnTo>
                  <a:pt x="2071053" y="3422968"/>
                </a:lnTo>
                <a:cubicBezTo>
                  <a:pt x="2120583" y="3373438"/>
                  <a:pt x="2201863" y="3373438"/>
                  <a:pt x="2251393" y="3422968"/>
                </a:cubicBezTo>
                <a:cubicBezTo>
                  <a:pt x="2300923" y="3472497"/>
                  <a:pt x="2300923" y="3553778"/>
                  <a:pt x="2251393" y="3603308"/>
                </a:cubicBezTo>
                <a:lnTo>
                  <a:pt x="1929448" y="3925253"/>
                </a:lnTo>
                <a:cubicBezTo>
                  <a:pt x="1879918" y="3974783"/>
                  <a:pt x="1879918" y="4056063"/>
                  <a:pt x="1929448" y="4105593"/>
                </a:cubicBezTo>
                <a:cubicBezTo>
                  <a:pt x="1978978" y="4155122"/>
                  <a:pt x="2060257" y="4155122"/>
                  <a:pt x="2109788" y="4105593"/>
                </a:cubicBezTo>
                <a:lnTo>
                  <a:pt x="2505393" y="3709988"/>
                </a:lnTo>
                <a:cubicBezTo>
                  <a:pt x="2554923" y="3660458"/>
                  <a:pt x="2636203" y="3660458"/>
                  <a:pt x="2685733" y="3709988"/>
                </a:cubicBezTo>
                <a:cubicBezTo>
                  <a:pt x="2735262" y="3759518"/>
                  <a:pt x="2816543" y="3759518"/>
                  <a:pt x="2866073" y="3709988"/>
                </a:cubicBezTo>
                <a:lnTo>
                  <a:pt x="4125278" y="2450783"/>
                </a:lnTo>
                <a:cubicBezTo>
                  <a:pt x="4174808" y="2401253"/>
                  <a:pt x="4174808" y="2319972"/>
                  <a:pt x="4125278" y="2270443"/>
                </a:cubicBezTo>
                <a:cubicBezTo>
                  <a:pt x="4076383" y="2221547"/>
                  <a:pt x="3995103" y="2221547"/>
                  <a:pt x="3945573" y="2271078"/>
                </a:cubicBezTo>
                <a:close/>
                <a:moveTo>
                  <a:pt x="4364038" y="1310958"/>
                </a:moveTo>
                <a:cubicBezTo>
                  <a:pt x="4314508" y="1261427"/>
                  <a:pt x="4233228" y="1261427"/>
                  <a:pt x="4183698" y="1310958"/>
                </a:cubicBezTo>
                <a:lnTo>
                  <a:pt x="4084637" y="1410017"/>
                </a:lnTo>
                <a:cubicBezTo>
                  <a:pt x="4035108" y="1459548"/>
                  <a:pt x="4035108" y="1540827"/>
                  <a:pt x="4084637" y="1590358"/>
                </a:cubicBezTo>
                <a:cubicBezTo>
                  <a:pt x="4134168" y="1639888"/>
                  <a:pt x="4215448" y="1639888"/>
                  <a:pt x="4264978" y="1590358"/>
                </a:cubicBezTo>
                <a:lnTo>
                  <a:pt x="4364038" y="1491298"/>
                </a:lnTo>
                <a:cubicBezTo>
                  <a:pt x="4414203" y="1441767"/>
                  <a:pt x="4414203" y="1360488"/>
                  <a:pt x="4364038" y="1310958"/>
                </a:cubicBezTo>
                <a:close/>
                <a:moveTo>
                  <a:pt x="3773487" y="2885758"/>
                </a:moveTo>
                <a:lnTo>
                  <a:pt x="2807018" y="3852228"/>
                </a:lnTo>
                <a:cubicBezTo>
                  <a:pt x="2757487" y="3901758"/>
                  <a:pt x="2757487" y="3983038"/>
                  <a:pt x="2807018" y="4032568"/>
                </a:cubicBezTo>
                <a:cubicBezTo>
                  <a:pt x="2856548" y="4082097"/>
                  <a:pt x="2937828" y="4082097"/>
                  <a:pt x="2987358" y="4032568"/>
                </a:cubicBezTo>
                <a:lnTo>
                  <a:pt x="3953828" y="3066097"/>
                </a:lnTo>
                <a:cubicBezTo>
                  <a:pt x="4003358" y="3016568"/>
                  <a:pt x="4003358" y="2935288"/>
                  <a:pt x="3953828" y="2885758"/>
                </a:cubicBezTo>
                <a:cubicBezTo>
                  <a:pt x="3904298" y="2836228"/>
                  <a:pt x="3823018" y="2836228"/>
                  <a:pt x="3773487" y="2885758"/>
                </a:cubicBezTo>
                <a:close/>
                <a:moveTo>
                  <a:pt x="2572703" y="4086543"/>
                </a:moveTo>
                <a:cubicBezTo>
                  <a:pt x="2523173" y="4136072"/>
                  <a:pt x="2523173" y="4217353"/>
                  <a:pt x="2572703" y="4266883"/>
                </a:cubicBezTo>
                <a:cubicBezTo>
                  <a:pt x="2622233" y="4316413"/>
                  <a:pt x="2703512" y="4316413"/>
                  <a:pt x="2753043" y="4266883"/>
                </a:cubicBezTo>
                <a:cubicBezTo>
                  <a:pt x="2802573" y="4217353"/>
                  <a:pt x="2802573" y="4136072"/>
                  <a:pt x="2753043" y="4086543"/>
                </a:cubicBezTo>
                <a:cubicBezTo>
                  <a:pt x="2703512" y="4037013"/>
                  <a:pt x="2622233" y="4037013"/>
                  <a:pt x="2572703" y="4086543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3000">
                <a:schemeClr val="accent1"/>
              </a:gs>
              <a:gs pos="31000">
                <a:schemeClr val="accent2"/>
              </a:gs>
              <a:gs pos="50000">
                <a:schemeClr val="accent3"/>
              </a:gs>
              <a:gs pos="68000">
                <a:schemeClr val="accent4"/>
              </a:gs>
              <a:gs pos="88000">
                <a:schemeClr val="accent5"/>
              </a:gs>
              <a:gs pos="100000">
                <a:schemeClr val="accent5"/>
              </a:gs>
            </a:gsLst>
            <a:lin ang="8100019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85800" y="2655751"/>
            <a:ext cx="7772400" cy="15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  <a:defRPr sz="5600">
                <a:solidFill>
                  <a:schemeClr val="lt1"/>
                </a:solidFill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/>
          <p:nvPr/>
        </p:nvSpPr>
        <p:spPr>
          <a:xfrm>
            <a:off x="1361800" y="-634999"/>
            <a:ext cx="6041280" cy="7876373"/>
          </a:xfrm>
          <a:custGeom>
            <a:avLst/>
            <a:gdLst/>
            <a:ahLst/>
            <a:cxnLst/>
            <a:rect l="l" t="t" r="r" b="b"/>
            <a:pathLst>
              <a:path w="4401661" h="4304029" extrusionOk="0">
                <a:moveTo>
                  <a:pt x="699453" y="1744663"/>
                </a:moveTo>
                <a:lnTo>
                  <a:pt x="1165543" y="1278573"/>
                </a:lnTo>
                <a:cubicBezTo>
                  <a:pt x="1215073" y="1229042"/>
                  <a:pt x="1215073" y="1147763"/>
                  <a:pt x="1165543" y="1098233"/>
                </a:cubicBezTo>
                <a:cubicBezTo>
                  <a:pt x="1116013" y="1048702"/>
                  <a:pt x="1034732" y="1048702"/>
                  <a:pt x="985203" y="1098233"/>
                </a:cubicBezTo>
                <a:lnTo>
                  <a:pt x="519113" y="1564323"/>
                </a:lnTo>
                <a:cubicBezTo>
                  <a:pt x="469583" y="1613852"/>
                  <a:pt x="469583" y="1695133"/>
                  <a:pt x="519113" y="1744663"/>
                </a:cubicBezTo>
                <a:cubicBezTo>
                  <a:pt x="568642" y="1794192"/>
                  <a:pt x="649288" y="1794192"/>
                  <a:pt x="699453" y="1744663"/>
                </a:cubicBezTo>
                <a:close/>
                <a:moveTo>
                  <a:pt x="271463" y="3418522"/>
                </a:moveTo>
                <a:lnTo>
                  <a:pt x="37147" y="3652838"/>
                </a:lnTo>
                <a:cubicBezTo>
                  <a:pt x="-12382" y="3702368"/>
                  <a:pt x="-12382" y="3783647"/>
                  <a:pt x="37147" y="3833178"/>
                </a:cubicBezTo>
                <a:cubicBezTo>
                  <a:pt x="86678" y="3882708"/>
                  <a:pt x="167958" y="3882708"/>
                  <a:pt x="217488" y="3833178"/>
                </a:cubicBezTo>
                <a:lnTo>
                  <a:pt x="451803" y="3598863"/>
                </a:lnTo>
                <a:cubicBezTo>
                  <a:pt x="501333" y="3549333"/>
                  <a:pt x="501333" y="3468053"/>
                  <a:pt x="451803" y="3418522"/>
                </a:cubicBezTo>
                <a:cubicBezTo>
                  <a:pt x="402272" y="3368993"/>
                  <a:pt x="321628" y="3368993"/>
                  <a:pt x="271463" y="3418522"/>
                </a:cubicBezTo>
                <a:close/>
                <a:moveTo>
                  <a:pt x="1105218" y="1601152"/>
                </a:moveTo>
                <a:cubicBezTo>
                  <a:pt x="1154748" y="1650683"/>
                  <a:pt x="1236028" y="1650683"/>
                  <a:pt x="1285557" y="1601152"/>
                </a:cubicBezTo>
                <a:lnTo>
                  <a:pt x="2024698" y="862013"/>
                </a:lnTo>
                <a:cubicBezTo>
                  <a:pt x="2074228" y="812483"/>
                  <a:pt x="2074228" y="731202"/>
                  <a:pt x="2024698" y="681673"/>
                </a:cubicBezTo>
                <a:cubicBezTo>
                  <a:pt x="1975168" y="632142"/>
                  <a:pt x="1893888" y="632142"/>
                  <a:pt x="1844357" y="681673"/>
                </a:cubicBezTo>
                <a:lnTo>
                  <a:pt x="1105218" y="1420177"/>
                </a:lnTo>
                <a:cubicBezTo>
                  <a:pt x="1055688" y="1470342"/>
                  <a:pt x="1055688" y="1550988"/>
                  <a:pt x="1105218" y="1601152"/>
                </a:cubicBezTo>
                <a:close/>
                <a:moveTo>
                  <a:pt x="3472498" y="217487"/>
                </a:moveTo>
                <a:cubicBezTo>
                  <a:pt x="3522028" y="167957"/>
                  <a:pt x="3522028" y="86677"/>
                  <a:pt x="3472498" y="37148"/>
                </a:cubicBezTo>
                <a:cubicBezTo>
                  <a:pt x="3422968" y="-12383"/>
                  <a:pt x="3341687" y="-12383"/>
                  <a:pt x="3292158" y="37148"/>
                </a:cubicBezTo>
                <a:cubicBezTo>
                  <a:pt x="3242628" y="86677"/>
                  <a:pt x="3242628" y="167957"/>
                  <a:pt x="3292158" y="217487"/>
                </a:cubicBezTo>
                <a:cubicBezTo>
                  <a:pt x="3341687" y="267018"/>
                  <a:pt x="3422968" y="267018"/>
                  <a:pt x="3472498" y="217487"/>
                </a:cubicBezTo>
                <a:close/>
                <a:moveTo>
                  <a:pt x="441642" y="2002473"/>
                </a:moveTo>
                <a:cubicBezTo>
                  <a:pt x="491172" y="1952942"/>
                  <a:pt x="491172" y="1871663"/>
                  <a:pt x="441642" y="1822133"/>
                </a:cubicBezTo>
                <a:cubicBezTo>
                  <a:pt x="392113" y="1772602"/>
                  <a:pt x="310833" y="1772602"/>
                  <a:pt x="261303" y="1822133"/>
                </a:cubicBezTo>
                <a:cubicBezTo>
                  <a:pt x="211772" y="1871663"/>
                  <a:pt x="211772" y="1952942"/>
                  <a:pt x="261303" y="2002473"/>
                </a:cubicBezTo>
                <a:cubicBezTo>
                  <a:pt x="310833" y="2052003"/>
                  <a:pt x="392113" y="2052003"/>
                  <a:pt x="441642" y="2002473"/>
                </a:cubicBezTo>
                <a:close/>
                <a:moveTo>
                  <a:pt x="3945573" y="2271078"/>
                </a:moveTo>
                <a:lnTo>
                  <a:pt x="3842703" y="2373947"/>
                </a:lnTo>
                <a:cubicBezTo>
                  <a:pt x="3793173" y="2423478"/>
                  <a:pt x="3711893" y="2423478"/>
                  <a:pt x="3662362" y="2373947"/>
                </a:cubicBezTo>
                <a:cubicBezTo>
                  <a:pt x="3612833" y="2324418"/>
                  <a:pt x="3612833" y="2243138"/>
                  <a:pt x="3662362" y="2193608"/>
                </a:cubicBezTo>
                <a:lnTo>
                  <a:pt x="3993198" y="1862773"/>
                </a:lnTo>
                <a:cubicBezTo>
                  <a:pt x="4042728" y="1813242"/>
                  <a:pt x="4042728" y="1731963"/>
                  <a:pt x="3993198" y="1682433"/>
                </a:cubicBezTo>
                <a:cubicBezTo>
                  <a:pt x="3943668" y="1632902"/>
                  <a:pt x="3862387" y="1632902"/>
                  <a:pt x="3812858" y="1682433"/>
                </a:cubicBezTo>
                <a:lnTo>
                  <a:pt x="3638868" y="1856423"/>
                </a:lnTo>
                <a:cubicBezTo>
                  <a:pt x="3589337" y="1905952"/>
                  <a:pt x="3508058" y="1905952"/>
                  <a:pt x="3458528" y="1856423"/>
                </a:cubicBezTo>
                <a:cubicBezTo>
                  <a:pt x="3408998" y="1806892"/>
                  <a:pt x="3408998" y="1725613"/>
                  <a:pt x="3458528" y="1676083"/>
                </a:cubicBezTo>
                <a:lnTo>
                  <a:pt x="4000183" y="1134427"/>
                </a:lnTo>
                <a:cubicBezTo>
                  <a:pt x="4049712" y="1084898"/>
                  <a:pt x="4049712" y="1003617"/>
                  <a:pt x="4000183" y="954088"/>
                </a:cubicBezTo>
                <a:cubicBezTo>
                  <a:pt x="3950653" y="904558"/>
                  <a:pt x="3869373" y="904558"/>
                  <a:pt x="3819843" y="954088"/>
                </a:cubicBezTo>
                <a:lnTo>
                  <a:pt x="3636962" y="1136967"/>
                </a:lnTo>
                <a:cubicBezTo>
                  <a:pt x="3587433" y="1186498"/>
                  <a:pt x="3506153" y="1186498"/>
                  <a:pt x="3456623" y="1136967"/>
                </a:cubicBezTo>
                <a:cubicBezTo>
                  <a:pt x="3407093" y="1087438"/>
                  <a:pt x="3407093" y="1006158"/>
                  <a:pt x="3456623" y="956627"/>
                </a:cubicBezTo>
                <a:lnTo>
                  <a:pt x="3508058" y="905192"/>
                </a:lnTo>
                <a:cubicBezTo>
                  <a:pt x="3557587" y="855663"/>
                  <a:pt x="3557587" y="774383"/>
                  <a:pt x="3508058" y="724852"/>
                </a:cubicBezTo>
                <a:cubicBezTo>
                  <a:pt x="3458528" y="675323"/>
                  <a:pt x="3377248" y="675323"/>
                  <a:pt x="3327718" y="724852"/>
                </a:cubicBezTo>
                <a:lnTo>
                  <a:pt x="2574608" y="1476058"/>
                </a:lnTo>
                <a:cubicBezTo>
                  <a:pt x="2525078" y="1525588"/>
                  <a:pt x="2443798" y="1525588"/>
                  <a:pt x="2394268" y="1476058"/>
                </a:cubicBezTo>
                <a:cubicBezTo>
                  <a:pt x="2344738" y="1426527"/>
                  <a:pt x="2344738" y="1345248"/>
                  <a:pt x="2394268" y="1295717"/>
                </a:cubicBezTo>
                <a:lnTo>
                  <a:pt x="3234373" y="455612"/>
                </a:lnTo>
                <a:cubicBezTo>
                  <a:pt x="3283903" y="406083"/>
                  <a:pt x="3283903" y="324802"/>
                  <a:pt x="3234373" y="275273"/>
                </a:cubicBezTo>
                <a:cubicBezTo>
                  <a:pt x="3184843" y="225743"/>
                  <a:pt x="3103562" y="225743"/>
                  <a:pt x="3054033" y="275273"/>
                </a:cubicBezTo>
                <a:lnTo>
                  <a:pt x="2095818" y="1233488"/>
                </a:lnTo>
                <a:cubicBezTo>
                  <a:pt x="2046288" y="1283017"/>
                  <a:pt x="1965007" y="1283017"/>
                  <a:pt x="1915478" y="1233488"/>
                </a:cubicBezTo>
                <a:cubicBezTo>
                  <a:pt x="1865948" y="1183958"/>
                  <a:pt x="1784668" y="1183958"/>
                  <a:pt x="1735138" y="1233488"/>
                </a:cubicBezTo>
                <a:lnTo>
                  <a:pt x="480378" y="2488247"/>
                </a:lnTo>
                <a:cubicBezTo>
                  <a:pt x="430847" y="2537778"/>
                  <a:pt x="430847" y="2619058"/>
                  <a:pt x="480378" y="2668588"/>
                </a:cubicBezTo>
                <a:cubicBezTo>
                  <a:pt x="529908" y="2718118"/>
                  <a:pt x="611188" y="2718118"/>
                  <a:pt x="660717" y="2668588"/>
                </a:cubicBezTo>
                <a:lnTo>
                  <a:pt x="862648" y="2466658"/>
                </a:lnTo>
                <a:cubicBezTo>
                  <a:pt x="912178" y="2417128"/>
                  <a:pt x="993457" y="2417128"/>
                  <a:pt x="1042988" y="2466658"/>
                </a:cubicBezTo>
                <a:cubicBezTo>
                  <a:pt x="1092518" y="2516188"/>
                  <a:pt x="1092518" y="2597468"/>
                  <a:pt x="1042988" y="2646997"/>
                </a:cubicBezTo>
                <a:lnTo>
                  <a:pt x="553403" y="3137218"/>
                </a:lnTo>
                <a:cubicBezTo>
                  <a:pt x="503872" y="3186747"/>
                  <a:pt x="503872" y="3268028"/>
                  <a:pt x="553403" y="3317558"/>
                </a:cubicBezTo>
                <a:cubicBezTo>
                  <a:pt x="602933" y="3367088"/>
                  <a:pt x="684213" y="3367088"/>
                  <a:pt x="733742" y="3317558"/>
                </a:cubicBezTo>
                <a:lnTo>
                  <a:pt x="847408" y="3203893"/>
                </a:lnTo>
                <a:cubicBezTo>
                  <a:pt x="896938" y="3154363"/>
                  <a:pt x="978217" y="3154363"/>
                  <a:pt x="1027748" y="3203893"/>
                </a:cubicBezTo>
                <a:cubicBezTo>
                  <a:pt x="1077278" y="3253422"/>
                  <a:pt x="1158557" y="3253422"/>
                  <a:pt x="1208088" y="3203893"/>
                </a:cubicBezTo>
                <a:lnTo>
                  <a:pt x="1427163" y="2984818"/>
                </a:lnTo>
                <a:cubicBezTo>
                  <a:pt x="1476693" y="2935288"/>
                  <a:pt x="1557973" y="2935288"/>
                  <a:pt x="1607503" y="2984818"/>
                </a:cubicBezTo>
                <a:cubicBezTo>
                  <a:pt x="1657032" y="3034347"/>
                  <a:pt x="1657032" y="3115628"/>
                  <a:pt x="1607503" y="3165158"/>
                </a:cubicBezTo>
                <a:lnTo>
                  <a:pt x="1025207" y="3747453"/>
                </a:lnTo>
                <a:cubicBezTo>
                  <a:pt x="975678" y="3796983"/>
                  <a:pt x="975678" y="3878263"/>
                  <a:pt x="1025207" y="3927793"/>
                </a:cubicBezTo>
                <a:cubicBezTo>
                  <a:pt x="1074738" y="3977322"/>
                  <a:pt x="1156018" y="3977322"/>
                  <a:pt x="1205548" y="3927793"/>
                </a:cubicBezTo>
                <a:lnTo>
                  <a:pt x="1538288" y="3595053"/>
                </a:lnTo>
                <a:cubicBezTo>
                  <a:pt x="1587818" y="3545522"/>
                  <a:pt x="1669098" y="3545522"/>
                  <a:pt x="1718628" y="3595053"/>
                </a:cubicBezTo>
                <a:cubicBezTo>
                  <a:pt x="1768157" y="3644583"/>
                  <a:pt x="1849438" y="3644583"/>
                  <a:pt x="1898968" y="3595053"/>
                </a:cubicBezTo>
                <a:lnTo>
                  <a:pt x="2071053" y="3422968"/>
                </a:lnTo>
                <a:cubicBezTo>
                  <a:pt x="2120583" y="3373438"/>
                  <a:pt x="2201863" y="3373438"/>
                  <a:pt x="2251393" y="3422968"/>
                </a:cubicBezTo>
                <a:cubicBezTo>
                  <a:pt x="2300923" y="3472497"/>
                  <a:pt x="2300923" y="3553778"/>
                  <a:pt x="2251393" y="3603308"/>
                </a:cubicBezTo>
                <a:lnTo>
                  <a:pt x="1929448" y="3925253"/>
                </a:lnTo>
                <a:cubicBezTo>
                  <a:pt x="1879918" y="3974783"/>
                  <a:pt x="1879918" y="4056063"/>
                  <a:pt x="1929448" y="4105593"/>
                </a:cubicBezTo>
                <a:cubicBezTo>
                  <a:pt x="1978978" y="4155122"/>
                  <a:pt x="2060257" y="4155122"/>
                  <a:pt x="2109788" y="4105593"/>
                </a:cubicBezTo>
                <a:lnTo>
                  <a:pt x="2505393" y="3709988"/>
                </a:lnTo>
                <a:cubicBezTo>
                  <a:pt x="2554923" y="3660458"/>
                  <a:pt x="2636203" y="3660458"/>
                  <a:pt x="2685733" y="3709988"/>
                </a:cubicBezTo>
                <a:cubicBezTo>
                  <a:pt x="2735262" y="3759518"/>
                  <a:pt x="2816543" y="3759518"/>
                  <a:pt x="2866073" y="3709988"/>
                </a:cubicBezTo>
                <a:lnTo>
                  <a:pt x="4125278" y="2450783"/>
                </a:lnTo>
                <a:cubicBezTo>
                  <a:pt x="4174808" y="2401253"/>
                  <a:pt x="4174808" y="2319972"/>
                  <a:pt x="4125278" y="2270443"/>
                </a:cubicBezTo>
                <a:cubicBezTo>
                  <a:pt x="4076383" y="2221547"/>
                  <a:pt x="3995103" y="2221547"/>
                  <a:pt x="3945573" y="2271078"/>
                </a:cubicBezTo>
                <a:close/>
                <a:moveTo>
                  <a:pt x="4364038" y="1310958"/>
                </a:moveTo>
                <a:cubicBezTo>
                  <a:pt x="4314508" y="1261427"/>
                  <a:pt x="4233228" y="1261427"/>
                  <a:pt x="4183698" y="1310958"/>
                </a:cubicBezTo>
                <a:lnTo>
                  <a:pt x="4084637" y="1410017"/>
                </a:lnTo>
                <a:cubicBezTo>
                  <a:pt x="4035108" y="1459548"/>
                  <a:pt x="4035108" y="1540827"/>
                  <a:pt x="4084637" y="1590358"/>
                </a:cubicBezTo>
                <a:cubicBezTo>
                  <a:pt x="4134168" y="1639888"/>
                  <a:pt x="4215448" y="1639888"/>
                  <a:pt x="4264978" y="1590358"/>
                </a:cubicBezTo>
                <a:lnTo>
                  <a:pt x="4364038" y="1491298"/>
                </a:lnTo>
                <a:cubicBezTo>
                  <a:pt x="4414203" y="1441767"/>
                  <a:pt x="4414203" y="1360488"/>
                  <a:pt x="4364038" y="1310958"/>
                </a:cubicBezTo>
                <a:close/>
                <a:moveTo>
                  <a:pt x="3773487" y="2885758"/>
                </a:moveTo>
                <a:lnTo>
                  <a:pt x="2807018" y="3852228"/>
                </a:lnTo>
                <a:cubicBezTo>
                  <a:pt x="2757487" y="3901758"/>
                  <a:pt x="2757487" y="3983038"/>
                  <a:pt x="2807018" y="4032568"/>
                </a:cubicBezTo>
                <a:cubicBezTo>
                  <a:pt x="2856548" y="4082097"/>
                  <a:pt x="2937828" y="4082097"/>
                  <a:pt x="2987358" y="4032568"/>
                </a:cubicBezTo>
                <a:lnTo>
                  <a:pt x="3953828" y="3066097"/>
                </a:lnTo>
                <a:cubicBezTo>
                  <a:pt x="4003358" y="3016568"/>
                  <a:pt x="4003358" y="2935288"/>
                  <a:pt x="3953828" y="2885758"/>
                </a:cubicBezTo>
                <a:cubicBezTo>
                  <a:pt x="3904298" y="2836228"/>
                  <a:pt x="3823018" y="2836228"/>
                  <a:pt x="3773487" y="2885758"/>
                </a:cubicBezTo>
                <a:close/>
                <a:moveTo>
                  <a:pt x="2572703" y="4086543"/>
                </a:moveTo>
                <a:cubicBezTo>
                  <a:pt x="2523173" y="4136072"/>
                  <a:pt x="2523173" y="4217353"/>
                  <a:pt x="2572703" y="4266883"/>
                </a:cubicBezTo>
                <a:cubicBezTo>
                  <a:pt x="2622233" y="4316413"/>
                  <a:pt x="2703512" y="4316413"/>
                  <a:pt x="2753043" y="4266883"/>
                </a:cubicBezTo>
                <a:cubicBezTo>
                  <a:pt x="2802573" y="4217353"/>
                  <a:pt x="2802573" y="4136072"/>
                  <a:pt x="2753043" y="4086543"/>
                </a:cubicBezTo>
                <a:cubicBezTo>
                  <a:pt x="2703512" y="4037013"/>
                  <a:pt x="2622233" y="4037013"/>
                  <a:pt x="2572703" y="4086543"/>
                </a:cubicBezTo>
                <a:close/>
              </a:path>
            </a:pathLst>
          </a:custGeom>
          <a:gradFill>
            <a:gsLst>
              <a:gs pos="0">
                <a:schemeClr val="accent6"/>
              </a:gs>
              <a:gs pos="31000">
                <a:schemeClr val="accent1"/>
              </a:gs>
              <a:gs pos="66000">
                <a:schemeClr val="accent2"/>
              </a:gs>
              <a:gs pos="100000">
                <a:schemeClr val="accent3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685800" y="2799496"/>
            <a:ext cx="7772400" cy="858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685800" y="3786736"/>
            <a:ext cx="7772400" cy="554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200"/>
              <a:buNone/>
              <a:defRPr sz="22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None/>
              <a:defRPr sz="2800">
                <a:solidFill>
                  <a:schemeClr val="accent5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None/>
              <a:defRPr sz="2800">
                <a:solidFill>
                  <a:schemeClr val="accent5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None/>
              <a:defRPr sz="2800">
                <a:solidFill>
                  <a:schemeClr val="accent5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None/>
              <a:defRPr sz="2800">
                <a:solidFill>
                  <a:schemeClr val="accent5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None/>
              <a:defRPr sz="2800">
                <a:solidFill>
                  <a:schemeClr val="accent5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None/>
              <a:defRPr sz="2800">
                <a:solidFill>
                  <a:schemeClr val="accent5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None/>
              <a:defRPr sz="2800">
                <a:solidFill>
                  <a:schemeClr val="accent5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None/>
              <a:defRPr sz="2800">
                <a:solidFill>
                  <a:schemeClr val="accent5"/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chemeClr val="accent6"/>
            </a:gs>
            <a:gs pos="31000">
              <a:schemeClr val="accent1"/>
            </a:gs>
            <a:gs pos="66000">
              <a:schemeClr val="accent2"/>
            </a:gs>
            <a:gs pos="100000">
              <a:schemeClr val="accent3"/>
            </a:gs>
          </a:gsLst>
          <a:lin ang="18900732" scaled="0"/>
        </a:gra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Google Shape;19;p4"/>
          <p:cNvSpPr/>
          <p:nvPr/>
        </p:nvSpPr>
        <p:spPr>
          <a:xfrm>
            <a:off x="1714501" y="-878499"/>
            <a:ext cx="5720077" cy="8622665"/>
          </a:xfrm>
          <a:custGeom>
            <a:avLst/>
            <a:gdLst/>
            <a:ahLst/>
            <a:cxnLst/>
            <a:rect l="l" t="t" r="r" b="b"/>
            <a:pathLst>
              <a:path w="4122578" h="4660900" extrusionOk="0">
                <a:moveTo>
                  <a:pt x="31432" y="2701608"/>
                </a:moveTo>
                <a:cubicBezTo>
                  <a:pt x="-10477" y="2743518"/>
                  <a:pt x="-10477" y="2811463"/>
                  <a:pt x="31432" y="2852738"/>
                </a:cubicBezTo>
                <a:cubicBezTo>
                  <a:pt x="73343" y="2894013"/>
                  <a:pt x="141288" y="2894647"/>
                  <a:pt x="182563" y="2852738"/>
                </a:cubicBezTo>
                <a:cubicBezTo>
                  <a:pt x="224473" y="2810828"/>
                  <a:pt x="224473" y="2742883"/>
                  <a:pt x="182563" y="2701608"/>
                </a:cubicBezTo>
                <a:cubicBezTo>
                  <a:pt x="140653" y="2660333"/>
                  <a:pt x="73343" y="2660333"/>
                  <a:pt x="31432" y="2701608"/>
                </a:cubicBezTo>
                <a:close/>
                <a:moveTo>
                  <a:pt x="1832293" y="796608"/>
                </a:moveTo>
                <a:lnTo>
                  <a:pt x="2011363" y="617538"/>
                </a:lnTo>
                <a:cubicBezTo>
                  <a:pt x="2053273" y="575627"/>
                  <a:pt x="2053273" y="507682"/>
                  <a:pt x="2011363" y="466407"/>
                </a:cubicBezTo>
                <a:cubicBezTo>
                  <a:pt x="1969453" y="424498"/>
                  <a:pt x="1901507" y="424498"/>
                  <a:pt x="1860232" y="466407"/>
                </a:cubicBezTo>
                <a:lnTo>
                  <a:pt x="1681163" y="645477"/>
                </a:lnTo>
                <a:cubicBezTo>
                  <a:pt x="1639253" y="687388"/>
                  <a:pt x="1639253" y="755333"/>
                  <a:pt x="1681163" y="796608"/>
                </a:cubicBezTo>
                <a:cubicBezTo>
                  <a:pt x="1722438" y="838517"/>
                  <a:pt x="1790382" y="838517"/>
                  <a:pt x="1832293" y="796608"/>
                </a:cubicBezTo>
                <a:close/>
                <a:moveTo>
                  <a:pt x="3098483" y="1148398"/>
                </a:moveTo>
                <a:cubicBezTo>
                  <a:pt x="3056573" y="1190308"/>
                  <a:pt x="3056573" y="1258252"/>
                  <a:pt x="3098483" y="1299527"/>
                </a:cubicBezTo>
                <a:cubicBezTo>
                  <a:pt x="3140393" y="1341438"/>
                  <a:pt x="3208338" y="1341438"/>
                  <a:pt x="3249613" y="1299527"/>
                </a:cubicBezTo>
                <a:cubicBezTo>
                  <a:pt x="3291523" y="1257617"/>
                  <a:pt x="3291523" y="1189673"/>
                  <a:pt x="3249613" y="1148398"/>
                </a:cubicBezTo>
                <a:cubicBezTo>
                  <a:pt x="3208338" y="1107123"/>
                  <a:pt x="3140393" y="1107123"/>
                  <a:pt x="3098483" y="1148398"/>
                </a:cubicBezTo>
                <a:close/>
                <a:moveTo>
                  <a:pt x="3156268" y="182562"/>
                </a:moveTo>
                <a:cubicBezTo>
                  <a:pt x="3198178" y="140652"/>
                  <a:pt x="3198178" y="72707"/>
                  <a:pt x="3156268" y="31432"/>
                </a:cubicBezTo>
                <a:cubicBezTo>
                  <a:pt x="3114358" y="-10477"/>
                  <a:pt x="3046413" y="-10477"/>
                  <a:pt x="3005138" y="31432"/>
                </a:cubicBezTo>
                <a:cubicBezTo>
                  <a:pt x="2963228" y="73342"/>
                  <a:pt x="2963228" y="141287"/>
                  <a:pt x="3005138" y="182562"/>
                </a:cubicBezTo>
                <a:cubicBezTo>
                  <a:pt x="3046413" y="224473"/>
                  <a:pt x="3114358" y="224473"/>
                  <a:pt x="3156268" y="182562"/>
                </a:cubicBezTo>
                <a:close/>
                <a:moveTo>
                  <a:pt x="1052513" y="1575752"/>
                </a:moveTo>
                <a:lnTo>
                  <a:pt x="1624648" y="1003617"/>
                </a:lnTo>
                <a:cubicBezTo>
                  <a:pt x="1666557" y="961708"/>
                  <a:pt x="1666557" y="893763"/>
                  <a:pt x="1624648" y="852488"/>
                </a:cubicBezTo>
                <a:cubicBezTo>
                  <a:pt x="1582738" y="811213"/>
                  <a:pt x="1514793" y="810577"/>
                  <a:pt x="1473518" y="852488"/>
                </a:cubicBezTo>
                <a:lnTo>
                  <a:pt x="901382" y="1424623"/>
                </a:lnTo>
                <a:cubicBezTo>
                  <a:pt x="859473" y="1466533"/>
                  <a:pt x="859473" y="1534477"/>
                  <a:pt x="901382" y="1575752"/>
                </a:cubicBezTo>
                <a:cubicBezTo>
                  <a:pt x="943293" y="1617663"/>
                  <a:pt x="1011238" y="1617663"/>
                  <a:pt x="1052513" y="1575752"/>
                </a:cubicBezTo>
                <a:close/>
                <a:moveTo>
                  <a:pt x="4091623" y="1215073"/>
                </a:moveTo>
                <a:cubicBezTo>
                  <a:pt x="4049713" y="1173163"/>
                  <a:pt x="3981768" y="1173163"/>
                  <a:pt x="3940493" y="1215073"/>
                </a:cubicBezTo>
                <a:lnTo>
                  <a:pt x="3767773" y="1387792"/>
                </a:lnTo>
                <a:cubicBezTo>
                  <a:pt x="3725863" y="1429702"/>
                  <a:pt x="3725863" y="1497648"/>
                  <a:pt x="3767773" y="1538923"/>
                </a:cubicBezTo>
                <a:cubicBezTo>
                  <a:pt x="3809683" y="1580833"/>
                  <a:pt x="3877628" y="1580833"/>
                  <a:pt x="3918903" y="1538923"/>
                </a:cubicBezTo>
                <a:lnTo>
                  <a:pt x="4091623" y="1366202"/>
                </a:lnTo>
                <a:cubicBezTo>
                  <a:pt x="4132898" y="1324927"/>
                  <a:pt x="4132898" y="1256983"/>
                  <a:pt x="4091623" y="1215073"/>
                </a:cubicBezTo>
                <a:close/>
                <a:moveTo>
                  <a:pt x="1282382" y="4478338"/>
                </a:moveTo>
                <a:cubicBezTo>
                  <a:pt x="1240473" y="4520248"/>
                  <a:pt x="1240473" y="4588193"/>
                  <a:pt x="1282382" y="4629468"/>
                </a:cubicBezTo>
                <a:cubicBezTo>
                  <a:pt x="1324293" y="4671378"/>
                  <a:pt x="1392238" y="4671378"/>
                  <a:pt x="1433513" y="4629468"/>
                </a:cubicBezTo>
                <a:cubicBezTo>
                  <a:pt x="1475423" y="4587558"/>
                  <a:pt x="1475423" y="4519613"/>
                  <a:pt x="1433513" y="4478338"/>
                </a:cubicBezTo>
                <a:cubicBezTo>
                  <a:pt x="1391603" y="4437063"/>
                  <a:pt x="1323657" y="4437063"/>
                  <a:pt x="1282382" y="4478338"/>
                </a:cubicBezTo>
                <a:close/>
                <a:moveTo>
                  <a:pt x="3633788" y="2523172"/>
                </a:moveTo>
                <a:lnTo>
                  <a:pt x="3186748" y="2970213"/>
                </a:lnTo>
                <a:cubicBezTo>
                  <a:pt x="3144838" y="3012122"/>
                  <a:pt x="3144838" y="3080068"/>
                  <a:pt x="3186748" y="3121343"/>
                </a:cubicBezTo>
                <a:cubicBezTo>
                  <a:pt x="3228658" y="3163253"/>
                  <a:pt x="3296603" y="3163253"/>
                  <a:pt x="3337878" y="3121343"/>
                </a:cubicBezTo>
                <a:lnTo>
                  <a:pt x="3784918" y="2674303"/>
                </a:lnTo>
                <a:cubicBezTo>
                  <a:pt x="3826828" y="2632393"/>
                  <a:pt x="3826828" y="2564447"/>
                  <a:pt x="3784918" y="2523172"/>
                </a:cubicBezTo>
                <a:cubicBezTo>
                  <a:pt x="3743643" y="2481897"/>
                  <a:pt x="3675698" y="2481897"/>
                  <a:pt x="3633788" y="2523172"/>
                </a:cubicBezTo>
                <a:close/>
                <a:moveTo>
                  <a:pt x="3370898" y="2541588"/>
                </a:moveTo>
                <a:cubicBezTo>
                  <a:pt x="3328988" y="2499678"/>
                  <a:pt x="3261043" y="2499678"/>
                  <a:pt x="3219768" y="2541588"/>
                </a:cubicBezTo>
                <a:lnTo>
                  <a:pt x="3054033" y="2707322"/>
                </a:lnTo>
                <a:cubicBezTo>
                  <a:pt x="3012123" y="2749233"/>
                  <a:pt x="2944178" y="2749233"/>
                  <a:pt x="2902903" y="2707322"/>
                </a:cubicBezTo>
                <a:cubicBezTo>
                  <a:pt x="2860993" y="2665413"/>
                  <a:pt x="2860993" y="2597468"/>
                  <a:pt x="2902903" y="2556193"/>
                </a:cubicBezTo>
                <a:lnTo>
                  <a:pt x="3704908" y="1754188"/>
                </a:lnTo>
                <a:cubicBezTo>
                  <a:pt x="3746818" y="1712277"/>
                  <a:pt x="3746818" y="1644333"/>
                  <a:pt x="3704908" y="1603058"/>
                </a:cubicBezTo>
                <a:cubicBezTo>
                  <a:pt x="3662998" y="1561148"/>
                  <a:pt x="3595053" y="1561148"/>
                  <a:pt x="3553778" y="1603058"/>
                </a:cubicBezTo>
                <a:lnTo>
                  <a:pt x="3494088" y="1662748"/>
                </a:lnTo>
                <a:cubicBezTo>
                  <a:pt x="3452178" y="1704658"/>
                  <a:pt x="3384233" y="1704658"/>
                  <a:pt x="3342958" y="1662748"/>
                </a:cubicBezTo>
                <a:cubicBezTo>
                  <a:pt x="3301048" y="1620838"/>
                  <a:pt x="3233103" y="1620838"/>
                  <a:pt x="3191828" y="1662748"/>
                </a:cubicBezTo>
                <a:lnTo>
                  <a:pt x="3026093" y="1828483"/>
                </a:lnTo>
                <a:cubicBezTo>
                  <a:pt x="2984183" y="1870392"/>
                  <a:pt x="2916238" y="1870392"/>
                  <a:pt x="2874963" y="1828483"/>
                </a:cubicBezTo>
                <a:cubicBezTo>
                  <a:pt x="2833688" y="1786573"/>
                  <a:pt x="2833053" y="1718627"/>
                  <a:pt x="2874963" y="1677352"/>
                </a:cubicBezTo>
                <a:lnTo>
                  <a:pt x="3040698" y="1511617"/>
                </a:lnTo>
                <a:cubicBezTo>
                  <a:pt x="3082608" y="1469708"/>
                  <a:pt x="3082608" y="1401763"/>
                  <a:pt x="3040698" y="1360488"/>
                </a:cubicBezTo>
                <a:cubicBezTo>
                  <a:pt x="2998788" y="1318577"/>
                  <a:pt x="2930843" y="1318577"/>
                  <a:pt x="2889568" y="1360488"/>
                </a:cubicBezTo>
                <a:lnTo>
                  <a:pt x="2437448" y="1812608"/>
                </a:lnTo>
                <a:cubicBezTo>
                  <a:pt x="2395538" y="1854517"/>
                  <a:pt x="2327593" y="1854517"/>
                  <a:pt x="2286318" y="1812608"/>
                </a:cubicBezTo>
                <a:cubicBezTo>
                  <a:pt x="2244408" y="1770698"/>
                  <a:pt x="2244408" y="1702752"/>
                  <a:pt x="2286318" y="1661477"/>
                </a:cubicBezTo>
                <a:lnTo>
                  <a:pt x="2848293" y="1099502"/>
                </a:lnTo>
                <a:cubicBezTo>
                  <a:pt x="2890203" y="1057592"/>
                  <a:pt x="2890203" y="989648"/>
                  <a:pt x="2848293" y="948373"/>
                </a:cubicBezTo>
                <a:cubicBezTo>
                  <a:pt x="2806383" y="907098"/>
                  <a:pt x="2738438" y="906463"/>
                  <a:pt x="2697163" y="948373"/>
                </a:cubicBezTo>
                <a:lnTo>
                  <a:pt x="2309813" y="1335723"/>
                </a:lnTo>
                <a:cubicBezTo>
                  <a:pt x="2267903" y="1377633"/>
                  <a:pt x="2199958" y="1377633"/>
                  <a:pt x="2158683" y="1335723"/>
                </a:cubicBezTo>
                <a:cubicBezTo>
                  <a:pt x="2116773" y="1293813"/>
                  <a:pt x="2116773" y="1225867"/>
                  <a:pt x="2158683" y="1184592"/>
                </a:cubicBezTo>
                <a:lnTo>
                  <a:pt x="2930208" y="413068"/>
                </a:lnTo>
                <a:cubicBezTo>
                  <a:pt x="2972118" y="371157"/>
                  <a:pt x="2972118" y="303212"/>
                  <a:pt x="2930208" y="261937"/>
                </a:cubicBezTo>
                <a:cubicBezTo>
                  <a:pt x="2888298" y="220027"/>
                  <a:pt x="2820353" y="220027"/>
                  <a:pt x="2779078" y="261937"/>
                </a:cubicBezTo>
                <a:lnTo>
                  <a:pt x="2278063" y="762952"/>
                </a:lnTo>
                <a:cubicBezTo>
                  <a:pt x="2236153" y="804863"/>
                  <a:pt x="2168208" y="804863"/>
                  <a:pt x="2126933" y="762952"/>
                </a:cubicBezTo>
                <a:cubicBezTo>
                  <a:pt x="2085023" y="721042"/>
                  <a:pt x="2017078" y="721042"/>
                  <a:pt x="1975803" y="762952"/>
                </a:cubicBezTo>
                <a:lnTo>
                  <a:pt x="242253" y="2496503"/>
                </a:lnTo>
                <a:cubicBezTo>
                  <a:pt x="200343" y="2538413"/>
                  <a:pt x="200343" y="2606358"/>
                  <a:pt x="242253" y="2647633"/>
                </a:cubicBezTo>
                <a:cubicBezTo>
                  <a:pt x="284163" y="2689543"/>
                  <a:pt x="352107" y="2689543"/>
                  <a:pt x="393382" y="2647633"/>
                </a:cubicBezTo>
                <a:lnTo>
                  <a:pt x="755332" y="2285683"/>
                </a:lnTo>
                <a:cubicBezTo>
                  <a:pt x="797243" y="2243772"/>
                  <a:pt x="865188" y="2243772"/>
                  <a:pt x="906463" y="2285683"/>
                </a:cubicBezTo>
                <a:cubicBezTo>
                  <a:pt x="948373" y="2327593"/>
                  <a:pt x="948373" y="2395538"/>
                  <a:pt x="906463" y="2436813"/>
                </a:cubicBezTo>
                <a:lnTo>
                  <a:pt x="681038" y="2662238"/>
                </a:lnTo>
                <a:cubicBezTo>
                  <a:pt x="639128" y="2704147"/>
                  <a:pt x="639128" y="2772093"/>
                  <a:pt x="681038" y="2813368"/>
                </a:cubicBezTo>
                <a:cubicBezTo>
                  <a:pt x="722948" y="2854643"/>
                  <a:pt x="724218" y="2921318"/>
                  <a:pt x="684848" y="2961322"/>
                </a:cubicBezTo>
                <a:cubicBezTo>
                  <a:pt x="645478" y="3000693"/>
                  <a:pt x="646748" y="3067368"/>
                  <a:pt x="688657" y="3109278"/>
                </a:cubicBezTo>
                <a:cubicBezTo>
                  <a:pt x="730568" y="3151188"/>
                  <a:pt x="730568" y="3219133"/>
                  <a:pt x="688657" y="3260408"/>
                </a:cubicBezTo>
                <a:lnTo>
                  <a:pt x="564198" y="3384868"/>
                </a:lnTo>
                <a:cubicBezTo>
                  <a:pt x="522288" y="3426778"/>
                  <a:pt x="522288" y="3494722"/>
                  <a:pt x="564198" y="3535997"/>
                </a:cubicBezTo>
                <a:cubicBezTo>
                  <a:pt x="606107" y="3577908"/>
                  <a:pt x="674053" y="3577908"/>
                  <a:pt x="715328" y="3535997"/>
                </a:cubicBezTo>
                <a:lnTo>
                  <a:pt x="1519238" y="2732088"/>
                </a:lnTo>
                <a:cubicBezTo>
                  <a:pt x="1561148" y="2690178"/>
                  <a:pt x="1629093" y="2690178"/>
                  <a:pt x="1670368" y="2732088"/>
                </a:cubicBezTo>
                <a:cubicBezTo>
                  <a:pt x="1712278" y="2773997"/>
                  <a:pt x="1712278" y="2841943"/>
                  <a:pt x="1670368" y="2883218"/>
                </a:cubicBezTo>
                <a:lnTo>
                  <a:pt x="1484948" y="3068638"/>
                </a:lnTo>
                <a:cubicBezTo>
                  <a:pt x="1443038" y="3110547"/>
                  <a:pt x="1443038" y="3178493"/>
                  <a:pt x="1484948" y="3219768"/>
                </a:cubicBezTo>
                <a:cubicBezTo>
                  <a:pt x="1526857" y="3261043"/>
                  <a:pt x="1592898" y="3263583"/>
                  <a:pt x="1631632" y="3224213"/>
                </a:cubicBezTo>
                <a:cubicBezTo>
                  <a:pt x="1671003" y="3184843"/>
                  <a:pt x="1737043" y="3187383"/>
                  <a:pt x="1778318" y="3228658"/>
                </a:cubicBezTo>
                <a:cubicBezTo>
                  <a:pt x="1819593" y="3269933"/>
                  <a:pt x="1820228" y="3338513"/>
                  <a:pt x="1778318" y="3379788"/>
                </a:cubicBezTo>
                <a:lnTo>
                  <a:pt x="1392873" y="3765233"/>
                </a:lnTo>
                <a:cubicBezTo>
                  <a:pt x="1350963" y="3807143"/>
                  <a:pt x="1350963" y="3875088"/>
                  <a:pt x="1392873" y="3916363"/>
                </a:cubicBezTo>
                <a:cubicBezTo>
                  <a:pt x="1434782" y="3957638"/>
                  <a:pt x="1502728" y="3958272"/>
                  <a:pt x="1544003" y="3916363"/>
                </a:cubicBezTo>
                <a:lnTo>
                  <a:pt x="1864678" y="3595688"/>
                </a:lnTo>
                <a:cubicBezTo>
                  <a:pt x="1906588" y="3553778"/>
                  <a:pt x="1974532" y="3553778"/>
                  <a:pt x="2015807" y="3595688"/>
                </a:cubicBezTo>
                <a:cubicBezTo>
                  <a:pt x="2057082" y="3637597"/>
                  <a:pt x="2057718" y="3705543"/>
                  <a:pt x="2015807" y="3746818"/>
                </a:cubicBezTo>
                <a:lnTo>
                  <a:pt x="1959928" y="3802697"/>
                </a:lnTo>
                <a:cubicBezTo>
                  <a:pt x="1918018" y="3844608"/>
                  <a:pt x="1918018" y="3912553"/>
                  <a:pt x="1959928" y="3953828"/>
                </a:cubicBezTo>
                <a:cubicBezTo>
                  <a:pt x="2001838" y="3995103"/>
                  <a:pt x="2069782" y="3995738"/>
                  <a:pt x="2111058" y="3953828"/>
                </a:cubicBezTo>
                <a:lnTo>
                  <a:pt x="3372168" y="2692718"/>
                </a:lnTo>
                <a:cubicBezTo>
                  <a:pt x="3412173" y="2651443"/>
                  <a:pt x="3412173" y="2582863"/>
                  <a:pt x="3370898" y="2541588"/>
                </a:cubicBezTo>
                <a:close/>
                <a:moveTo>
                  <a:pt x="1747203" y="4013518"/>
                </a:moveTo>
                <a:lnTo>
                  <a:pt x="1493203" y="4267518"/>
                </a:lnTo>
                <a:cubicBezTo>
                  <a:pt x="1451293" y="4309428"/>
                  <a:pt x="1451293" y="4377373"/>
                  <a:pt x="1493203" y="4418648"/>
                </a:cubicBezTo>
                <a:cubicBezTo>
                  <a:pt x="1535113" y="4459923"/>
                  <a:pt x="1603057" y="4460558"/>
                  <a:pt x="1644332" y="4418648"/>
                </a:cubicBezTo>
                <a:lnTo>
                  <a:pt x="1898332" y="4164647"/>
                </a:lnTo>
                <a:cubicBezTo>
                  <a:pt x="1940243" y="4122738"/>
                  <a:pt x="1940243" y="4054793"/>
                  <a:pt x="1898332" y="4013518"/>
                </a:cubicBezTo>
                <a:cubicBezTo>
                  <a:pt x="1856423" y="3972243"/>
                  <a:pt x="1788478" y="3972243"/>
                  <a:pt x="1747203" y="401351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810450" y="2882400"/>
            <a:ext cx="7523100" cy="109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400050" algn="ctr" rtl="0">
              <a:spcBef>
                <a:spcPts val="600"/>
              </a:spcBef>
              <a:spcAft>
                <a:spcPts val="0"/>
              </a:spcAft>
              <a:buSzPts val="2700"/>
              <a:buFont typeface="Roboto"/>
              <a:buChar char="●"/>
              <a:defRPr sz="2700" b="1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400050" algn="ctr" rtl="0">
              <a:spcBef>
                <a:spcPts val="0"/>
              </a:spcBef>
              <a:spcAft>
                <a:spcPts val="0"/>
              </a:spcAft>
              <a:buSzPts val="2700"/>
              <a:buFont typeface="Roboto"/>
              <a:buChar char="○"/>
              <a:defRPr sz="2700" b="1"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400050" algn="ctr" rtl="0">
              <a:spcBef>
                <a:spcPts val="0"/>
              </a:spcBef>
              <a:spcAft>
                <a:spcPts val="0"/>
              </a:spcAft>
              <a:buSzPts val="2700"/>
              <a:buFont typeface="Roboto"/>
              <a:buChar char="■"/>
              <a:defRPr sz="2700" b="1"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400050" algn="ctr" rtl="0">
              <a:spcBef>
                <a:spcPts val="0"/>
              </a:spcBef>
              <a:spcAft>
                <a:spcPts val="0"/>
              </a:spcAft>
              <a:buSzPts val="2700"/>
              <a:buFont typeface="Roboto"/>
              <a:buChar char="●"/>
              <a:defRPr sz="2700" b="1"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400050" algn="ctr" rtl="0">
              <a:spcBef>
                <a:spcPts val="0"/>
              </a:spcBef>
              <a:spcAft>
                <a:spcPts val="0"/>
              </a:spcAft>
              <a:buSzPts val="2700"/>
              <a:buFont typeface="Roboto"/>
              <a:buChar char="○"/>
              <a:defRPr sz="2700" b="1"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400050" algn="ctr" rtl="0">
              <a:spcBef>
                <a:spcPts val="0"/>
              </a:spcBef>
              <a:spcAft>
                <a:spcPts val="0"/>
              </a:spcAft>
              <a:buSzPts val="2700"/>
              <a:buFont typeface="Roboto"/>
              <a:buChar char="■"/>
              <a:defRPr sz="2700" b="1"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400050" algn="ctr" rtl="0">
              <a:spcBef>
                <a:spcPts val="0"/>
              </a:spcBef>
              <a:spcAft>
                <a:spcPts val="0"/>
              </a:spcAft>
              <a:buSzPts val="2700"/>
              <a:buFont typeface="Roboto"/>
              <a:buChar char="●"/>
              <a:defRPr sz="2700" b="1"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400050" algn="ctr" rtl="0">
              <a:spcBef>
                <a:spcPts val="0"/>
              </a:spcBef>
              <a:spcAft>
                <a:spcPts val="0"/>
              </a:spcAft>
              <a:buSzPts val="2700"/>
              <a:buFont typeface="Roboto"/>
              <a:buChar char="○"/>
              <a:defRPr sz="2700" b="1"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400050" algn="ctr" rtl="0">
              <a:spcBef>
                <a:spcPts val="0"/>
              </a:spcBef>
              <a:spcAft>
                <a:spcPts val="0"/>
              </a:spcAft>
              <a:buSzPts val="2700"/>
              <a:buFont typeface="Roboto"/>
              <a:buChar char="■"/>
              <a:defRPr sz="2700" b="1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Google Shape;24;p5"/>
          <p:cNvSpPr/>
          <p:nvPr/>
        </p:nvSpPr>
        <p:spPr>
          <a:xfrm>
            <a:off x="5088076" y="-732926"/>
            <a:ext cx="4192582" cy="5466117"/>
          </a:xfrm>
          <a:custGeom>
            <a:avLst/>
            <a:gdLst/>
            <a:ahLst/>
            <a:cxnLst/>
            <a:rect l="l" t="t" r="r" b="b"/>
            <a:pathLst>
              <a:path w="4401661" h="4304029" extrusionOk="0">
                <a:moveTo>
                  <a:pt x="699453" y="1744663"/>
                </a:moveTo>
                <a:lnTo>
                  <a:pt x="1165543" y="1278573"/>
                </a:lnTo>
                <a:cubicBezTo>
                  <a:pt x="1215073" y="1229042"/>
                  <a:pt x="1215073" y="1147763"/>
                  <a:pt x="1165543" y="1098233"/>
                </a:cubicBezTo>
                <a:cubicBezTo>
                  <a:pt x="1116013" y="1048702"/>
                  <a:pt x="1034732" y="1048702"/>
                  <a:pt x="985203" y="1098233"/>
                </a:cubicBezTo>
                <a:lnTo>
                  <a:pt x="519113" y="1564323"/>
                </a:lnTo>
                <a:cubicBezTo>
                  <a:pt x="469583" y="1613852"/>
                  <a:pt x="469583" y="1695133"/>
                  <a:pt x="519113" y="1744663"/>
                </a:cubicBezTo>
                <a:cubicBezTo>
                  <a:pt x="568642" y="1794192"/>
                  <a:pt x="649288" y="1794192"/>
                  <a:pt x="699453" y="1744663"/>
                </a:cubicBezTo>
                <a:close/>
                <a:moveTo>
                  <a:pt x="271463" y="3418522"/>
                </a:moveTo>
                <a:lnTo>
                  <a:pt x="37147" y="3652838"/>
                </a:lnTo>
                <a:cubicBezTo>
                  <a:pt x="-12382" y="3702368"/>
                  <a:pt x="-12382" y="3783647"/>
                  <a:pt x="37147" y="3833178"/>
                </a:cubicBezTo>
                <a:cubicBezTo>
                  <a:pt x="86678" y="3882708"/>
                  <a:pt x="167958" y="3882708"/>
                  <a:pt x="217488" y="3833178"/>
                </a:cubicBezTo>
                <a:lnTo>
                  <a:pt x="451803" y="3598863"/>
                </a:lnTo>
                <a:cubicBezTo>
                  <a:pt x="501333" y="3549333"/>
                  <a:pt x="501333" y="3468053"/>
                  <a:pt x="451803" y="3418522"/>
                </a:cubicBezTo>
                <a:cubicBezTo>
                  <a:pt x="402272" y="3368993"/>
                  <a:pt x="321628" y="3368993"/>
                  <a:pt x="271463" y="3418522"/>
                </a:cubicBezTo>
                <a:close/>
                <a:moveTo>
                  <a:pt x="1105218" y="1601152"/>
                </a:moveTo>
                <a:cubicBezTo>
                  <a:pt x="1154748" y="1650683"/>
                  <a:pt x="1236028" y="1650683"/>
                  <a:pt x="1285557" y="1601152"/>
                </a:cubicBezTo>
                <a:lnTo>
                  <a:pt x="2024698" y="862013"/>
                </a:lnTo>
                <a:cubicBezTo>
                  <a:pt x="2074228" y="812483"/>
                  <a:pt x="2074228" y="731202"/>
                  <a:pt x="2024698" y="681673"/>
                </a:cubicBezTo>
                <a:cubicBezTo>
                  <a:pt x="1975168" y="632142"/>
                  <a:pt x="1893888" y="632142"/>
                  <a:pt x="1844357" y="681673"/>
                </a:cubicBezTo>
                <a:lnTo>
                  <a:pt x="1105218" y="1420177"/>
                </a:lnTo>
                <a:cubicBezTo>
                  <a:pt x="1055688" y="1470342"/>
                  <a:pt x="1055688" y="1550988"/>
                  <a:pt x="1105218" y="1601152"/>
                </a:cubicBezTo>
                <a:close/>
                <a:moveTo>
                  <a:pt x="3472498" y="217487"/>
                </a:moveTo>
                <a:cubicBezTo>
                  <a:pt x="3522028" y="167957"/>
                  <a:pt x="3522028" y="86677"/>
                  <a:pt x="3472498" y="37148"/>
                </a:cubicBezTo>
                <a:cubicBezTo>
                  <a:pt x="3422968" y="-12383"/>
                  <a:pt x="3341687" y="-12383"/>
                  <a:pt x="3292158" y="37148"/>
                </a:cubicBezTo>
                <a:cubicBezTo>
                  <a:pt x="3242628" y="86677"/>
                  <a:pt x="3242628" y="167957"/>
                  <a:pt x="3292158" y="217487"/>
                </a:cubicBezTo>
                <a:cubicBezTo>
                  <a:pt x="3341687" y="267018"/>
                  <a:pt x="3422968" y="267018"/>
                  <a:pt x="3472498" y="217487"/>
                </a:cubicBezTo>
                <a:close/>
                <a:moveTo>
                  <a:pt x="441642" y="2002473"/>
                </a:moveTo>
                <a:cubicBezTo>
                  <a:pt x="491172" y="1952942"/>
                  <a:pt x="491172" y="1871663"/>
                  <a:pt x="441642" y="1822133"/>
                </a:cubicBezTo>
                <a:cubicBezTo>
                  <a:pt x="392113" y="1772602"/>
                  <a:pt x="310833" y="1772602"/>
                  <a:pt x="261303" y="1822133"/>
                </a:cubicBezTo>
                <a:cubicBezTo>
                  <a:pt x="211772" y="1871663"/>
                  <a:pt x="211772" y="1952942"/>
                  <a:pt x="261303" y="2002473"/>
                </a:cubicBezTo>
                <a:cubicBezTo>
                  <a:pt x="310833" y="2052003"/>
                  <a:pt x="392113" y="2052003"/>
                  <a:pt x="441642" y="2002473"/>
                </a:cubicBezTo>
                <a:close/>
                <a:moveTo>
                  <a:pt x="3945573" y="2271078"/>
                </a:moveTo>
                <a:lnTo>
                  <a:pt x="3842703" y="2373947"/>
                </a:lnTo>
                <a:cubicBezTo>
                  <a:pt x="3793173" y="2423478"/>
                  <a:pt x="3711893" y="2423478"/>
                  <a:pt x="3662362" y="2373947"/>
                </a:cubicBezTo>
                <a:cubicBezTo>
                  <a:pt x="3612833" y="2324418"/>
                  <a:pt x="3612833" y="2243138"/>
                  <a:pt x="3662362" y="2193608"/>
                </a:cubicBezTo>
                <a:lnTo>
                  <a:pt x="3993198" y="1862773"/>
                </a:lnTo>
                <a:cubicBezTo>
                  <a:pt x="4042728" y="1813242"/>
                  <a:pt x="4042728" y="1731963"/>
                  <a:pt x="3993198" y="1682433"/>
                </a:cubicBezTo>
                <a:cubicBezTo>
                  <a:pt x="3943668" y="1632902"/>
                  <a:pt x="3862387" y="1632902"/>
                  <a:pt x="3812858" y="1682433"/>
                </a:cubicBezTo>
                <a:lnTo>
                  <a:pt x="3638868" y="1856423"/>
                </a:lnTo>
                <a:cubicBezTo>
                  <a:pt x="3589337" y="1905952"/>
                  <a:pt x="3508058" y="1905952"/>
                  <a:pt x="3458528" y="1856423"/>
                </a:cubicBezTo>
                <a:cubicBezTo>
                  <a:pt x="3408998" y="1806892"/>
                  <a:pt x="3408998" y="1725613"/>
                  <a:pt x="3458528" y="1676083"/>
                </a:cubicBezTo>
                <a:lnTo>
                  <a:pt x="4000183" y="1134427"/>
                </a:lnTo>
                <a:cubicBezTo>
                  <a:pt x="4049712" y="1084898"/>
                  <a:pt x="4049712" y="1003617"/>
                  <a:pt x="4000183" y="954088"/>
                </a:cubicBezTo>
                <a:cubicBezTo>
                  <a:pt x="3950653" y="904558"/>
                  <a:pt x="3869373" y="904558"/>
                  <a:pt x="3819843" y="954088"/>
                </a:cubicBezTo>
                <a:lnTo>
                  <a:pt x="3636962" y="1136967"/>
                </a:lnTo>
                <a:cubicBezTo>
                  <a:pt x="3587433" y="1186498"/>
                  <a:pt x="3506153" y="1186498"/>
                  <a:pt x="3456623" y="1136967"/>
                </a:cubicBezTo>
                <a:cubicBezTo>
                  <a:pt x="3407093" y="1087438"/>
                  <a:pt x="3407093" y="1006158"/>
                  <a:pt x="3456623" y="956627"/>
                </a:cubicBezTo>
                <a:lnTo>
                  <a:pt x="3508058" y="905192"/>
                </a:lnTo>
                <a:cubicBezTo>
                  <a:pt x="3557587" y="855663"/>
                  <a:pt x="3557587" y="774383"/>
                  <a:pt x="3508058" y="724852"/>
                </a:cubicBezTo>
                <a:cubicBezTo>
                  <a:pt x="3458528" y="675323"/>
                  <a:pt x="3377248" y="675323"/>
                  <a:pt x="3327718" y="724852"/>
                </a:cubicBezTo>
                <a:lnTo>
                  <a:pt x="2574608" y="1476058"/>
                </a:lnTo>
                <a:cubicBezTo>
                  <a:pt x="2525078" y="1525588"/>
                  <a:pt x="2443798" y="1525588"/>
                  <a:pt x="2394268" y="1476058"/>
                </a:cubicBezTo>
                <a:cubicBezTo>
                  <a:pt x="2344738" y="1426527"/>
                  <a:pt x="2344738" y="1345248"/>
                  <a:pt x="2394268" y="1295717"/>
                </a:cubicBezTo>
                <a:lnTo>
                  <a:pt x="3234373" y="455612"/>
                </a:lnTo>
                <a:cubicBezTo>
                  <a:pt x="3283903" y="406083"/>
                  <a:pt x="3283903" y="324802"/>
                  <a:pt x="3234373" y="275273"/>
                </a:cubicBezTo>
                <a:cubicBezTo>
                  <a:pt x="3184843" y="225743"/>
                  <a:pt x="3103562" y="225743"/>
                  <a:pt x="3054033" y="275273"/>
                </a:cubicBezTo>
                <a:lnTo>
                  <a:pt x="2095818" y="1233488"/>
                </a:lnTo>
                <a:cubicBezTo>
                  <a:pt x="2046288" y="1283017"/>
                  <a:pt x="1965007" y="1283017"/>
                  <a:pt x="1915478" y="1233488"/>
                </a:cubicBezTo>
                <a:cubicBezTo>
                  <a:pt x="1865948" y="1183958"/>
                  <a:pt x="1784668" y="1183958"/>
                  <a:pt x="1735138" y="1233488"/>
                </a:cubicBezTo>
                <a:lnTo>
                  <a:pt x="480378" y="2488247"/>
                </a:lnTo>
                <a:cubicBezTo>
                  <a:pt x="430847" y="2537778"/>
                  <a:pt x="430847" y="2619058"/>
                  <a:pt x="480378" y="2668588"/>
                </a:cubicBezTo>
                <a:cubicBezTo>
                  <a:pt x="529908" y="2718118"/>
                  <a:pt x="611188" y="2718118"/>
                  <a:pt x="660717" y="2668588"/>
                </a:cubicBezTo>
                <a:lnTo>
                  <a:pt x="862648" y="2466658"/>
                </a:lnTo>
                <a:cubicBezTo>
                  <a:pt x="912178" y="2417128"/>
                  <a:pt x="993457" y="2417128"/>
                  <a:pt x="1042988" y="2466658"/>
                </a:cubicBezTo>
                <a:cubicBezTo>
                  <a:pt x="1092518" y="2516188"/>
                  <a:pt x="1092518" y="2597468"/>
                  <a:pt x="1042988" y="2646997"/>
                </a:cubicBezTo>
                <a:lnTo>
                  <a:pt x="553403" y="3137218"/>
                </a:lnTo>
                <a:cubicBezTo>
                  <a:pt x="503872" y="3186747"/>
                  <a:pt x="503872" y="3268028"/>
                  <a:pt x="553403" y="3317558"/>
                </a:cubicBezTo>
                <a:cubicBezTo>
                  <a:pt x="602933" y="3367088"/>
                  <a:pt x="684213" y="3367088"/>
                  <a:pt x="733742" y="3317558"/>
                </a:cubicBezTo>
                <a:lnTo>
                  <a:pt x="847408" y="3203893"/>
                </a:lnTo>
                <a:cubicBezTo>
                  <a:pt x="896938" y="3154363"/>
                  <a:pt x="978217" y="3154363"/>
                  <a:pt x="1027748" y="3203893"/>
                </a:cubicBezTo>
                <a:cubicBezTo>
                  <a:pt x="1077278" y="3253422"/>
                  <a:pt x="1158557" y="3253422"/>
                  <a:pt x="1208088" y="3203893"/>
                </a:cubicBezTo>
                <a:lnTo>
                  <a:pt x="1427163" y="2984818"/>
                </a:lnTo>
                <a:cubicBezTo>
                  <a:pt x="1476693" y="2935288"/>
                  <a:pt x="1557973" y="2935288"/>
                  <a:pt x="1607503" y="2984818"/>
                </a:cubicBezTo>
                <a:cubicBezTo>
                  <a:pt x="1657032" y="3034347"/>
                  <a:pt x="1657032" y="3115628"/>
                  <a:pt x="1607503" y="3165158"/>
                </a:cubicBezTo>
                <a:lnTo>
                  <a:pt x="1025207" y="3747453"/>
                </a:lnTo>
                <a:cubicBezTo>
                  <a:pt x="975678" y="3796983"/>
                  <a:pt x="975678" y="3878263"/>
                  <a:pt x="1025207" y="3927793"/>
                </a:cubicBezTo>
                <a:cubicBezTo>
                  <a:pt x="1074738" y="3977322"/>
                  <a:pt x="1156018" y="3977322"/>
                  <a:pt x="1205548" y="3927793"/>
                </a:cubicBezTo>
                <a:lnTo>
                  <a:pt x="1538288" y="3595053"/>
                </a:lnTo>
                <a:cubicBezTo>
                  <a:pt x="1587818" y="3545522"/>
                  <a:pt x="1669098" y="3545522"/>
                  <a:pt x="1718628" y="3595053"/>
                </a:cubicBezTo>
                <a:cubicBezTo>
                  <a:pt x="1768157" y="3644583"/>
                  <a:pt x="1849438" y="3644583"/>
                  <a:pt x="1898968" y="3595053"/>
                </a:cubicBezTo>
                <a:lnTo>
                  <a:pt x="2071053" y="3422968"/>
                </a:lnTo>
                <a:cubicBezTo>
                  <a:pt x="2120583" y="3373438"/>
                  <a:pt x="2201863" y="3373438"/>
                  <a:pt x="2251393" y="3422968"/>
                </a:cubicBezTo>
                <a:cubicBezTo>
                  <a:pt x="2300923" y="3472497"/>
                  <a:pt x="2300923" y="3553778"/>
                  <a:pt x="2251393" y="3603308"/>
                </a:cubicBezTo>
                <a:lnTo>
                  <a:pt x="1929448" y="3925253"/>
                </a:lnTo>
                <a:cubicBezTo>
                  <a:pt x="1879918" y="3974783"/>
                  <a:pt x="1879918" y="4056063"/>
                  <a:pt x="1929448" y="4105593"/>
                </a:cubicBezTo>
                <a:cubicBezTo>
                  <a:pt x="1978978" y="4155122"/>
                  <a:pt x="2060257" y="4155122"/>
                  <a:pt x="2109788" y="4105593"/>
                </a:cubicBezTo>
                <a:lnTo>
                  <a:pt x="2505393" y="3709988"/>
                </a:lnTo>
                <a:cubicBezTo>
                  <a:pt x="2554923" y="3660458"/>
                  <a:pt x="2636203" y="3660458"/>
                  <a:pt x="2685733" y="3709988"/>
                </a:cubicBezTo>
                <a:cubicBezTo>
                  <a:pt x="2735262" y="3759518"/>
                  <a:pt x="2816543" y="3759518"/>
                  <a:pt x="2866073" y="3709988"/>
                </a:cubicBezTo>
                <a:lnTo>
                  <a:pt x="4125278" y="2450783"/>
                </a:lnTo>
                <a:cubicBezTo>
                  <a:pt x="4174808" y="2401253"/>
                  <a:pt x="4174808" y="2319972"/>
                  <a:pt x="4125278" y="2270443"/>
                </a:cubicBezTo>
                <a:cubicBezTo>
                  <a:pt x="4076383" y="2221547"/>
                  <a:pt x="3995103" y="2221547"/>
                  <a:pt x="3945573" y="2271078"/>
                </a:cubicBezTo>
                <a:close/>
                <a:moveTo>
                  <a:pt x="4364038" y="1310958"/>
                </a:moveTo>
                <a:cubicBezTo>
                  <a:pt x="4314508" y="1261427"/>
                  <a:pt x="4233228" y="1261427"/>
                  <a:pt x="4183698" y="1310958"/>
                </a:cubicBezTo>
                <a:lnTo>
                  <a:pt x="4084637" y="1410017"/>
                </a:lnTo>
                <a:cubicBezTo>
                  <a:pt x="4035108" y="1459548"/>
                  <a:pt x="4035108" y="1540827"/>
                  <a:pt x="4084637" y="1590358"/>
                </a:cubicBezTo>
                <a:cubicBezTo>
                  <a:pt x="4134168" y="1639888"/>
                  <a:pt x="4215448" y="1639888"/>
                  <a:pt x="4264978" y="1590358"/>
                </a:cubicBezTo>
                <a:lnTo>
                  <a:pt x="4364038" y="1491298"/>
                </a:lnTo>
                <a:cubicBezTo>
                  <a:pt x="4414203" y="1441767"/>
                  <a:pt x="4414203" y="1360488"/>
                  <a:pt x="4364038" y="1310958"/>
                </a:cubicBezTo>
                <a:close/>
                <a:moveTo>
                  <a:pt x="3773487" y="2885758"/>
                </a:moveTo>
                <a:lnTo>
                  <a:pt x="2807018" y="3852228"/>
                </a:lnTo>
                <a:cubicBezTo>
                  <a:pt x="2757487" y="3901758"/>
                  <a:pt x="2757487" y="3983038"/>
                  <a:pt x="2807018" y="4032568"/>
                </a:cubicBezTo>
                <a:cubicBezTo>
                  <a:pt x="2856548" y="4082097"/>
                  <a:pt x="2937828" y="4082097"/>
                  <a:pt x="2987358" y="4032568"/>
                </a:cubicBezTo>
                <a:lnTo>
                  <a:pt x="3953828" y="3066097"/>
                </a:lnTo>
                <a:cubicBezTo>
                  <a:pt x="4003358" y="3016568"/>
                  <a:pt x="4003358" y="2935288"/>
                  <a:pt x="3953828" y="2885758"/>
                </a:cubicBezTo>
                <a:cubicBezTo>
                  <a:pt x="3904298" y="2836228"/>
                  <a:pt x="3823018" y="2836228"/>
                  <a:pt x="3773487" y="2885758"/>
                </a:cubicBezTo>
                <a:close/>
                <a:moveTo>
                  <a:pt x="2572703" y="4086543"/>
                </a:moveTo>
                <a:cubicBezTo>
                  <a:pt x="2523173" y="4136072"/>
                  <a:pt x="2523173" y="4217353"/>
                  <a:pt x="2572703" y="4266883"/>
                </a:cubicBezTo>
                <a:cubicBezTo>
                  <a:pt x="2622233" y="4316413"/>
                  <a:pt x="2703512" y="4316413"/>
                  <a:pt x="2753043" y="4266883"/>
                </a:cubicBezTo>
                <a:cubicBezTo>
                  <a:pt x="2802573" y="4217353"/>
                  <a:pt x="2802573" y="4136072"/>
                  <a:pt x="2753043" y="4086543"/>
                </a:cubicBezTo>
                <a:cubicBezTo>
                  <a:pt x="2703512" y="4037013"/>
                  <a:pt x="2622233" y="4037013"/>
                  <a:pt x="2572703" y="4086543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855300" y="1114667"/>
            <a:ext cx="74334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855300" y="1805263"/>
            <a:ext cx="7433400" cy="404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+ image">
  <p:cSld name="Title + 1 column + image">
    <p:bg>
      <p:bgPr>
        <a:solidFill>
          <a:schemeClr val="lt2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2192000" h="6858000" extrusionOk="0">
                <a:moveTo>
                  <a:pt x="11878310" y="0"/>
                </a:moveTo>
                <a:lnTo>
                  <a:pt x="11441430" y="436880"/>
                </a:lnTo>
                <a:cubicBezTo>
                  <a:pt x="11341735" y="536575"/>
                  <a:pt x="11341735" y="699770"/>
                  <a:pt x="11441430" y="799465"/>
                </a:cubicBezTo>
                <a:cubicBezTo>
                  <a:pt x="11541125" y="899160"/>
                  <a:pt x="11704320" y="899160"/>
                  <a:pt x="11804015" y="799465"/>
                </a:cubicBezTo>
                <a:lnTo>
                  <a:pt x="12192000" y="411480"/>
                </a:lnTo>
                <a:lnTo>
                  <a:pt x="12192000" y="0"/>
                </a:lnTo>
                <a:lnTo>
                  <a:pt x="11878310" y="0"/>
                </a:lnTo>
                <a:close/>
                <a:moveTo>
                  <a:pt x="10008870" y="5855970"/>
                </a:moveTo>
                <a:cubicBezTo>
                  <a:pt x="9909175" y="5756275"/>
                  <a:pt x="9909175" y="5593080"/>
                  <a:pt x="10008870" y="5493385"/>
                </a:cubicBezTo>
                <a:lnTo>
                  <a:pt x="10660380" y="4841875"/>
                </a:lnTo>
                <a:cubicBezTo>
                  <a:pt x="10760075" y="4742180"/>
                  <a:pt x="10760075" y="4578985"/>
                  <a:pt x="10660380" y="4479290"/>
                </a:cubicBezTo>
                <a:cubicBezTo>
                  <a:pt x="10560685" y="4379595"/>
                  <a:pt x="10397490" y="4379595"/>
                  <a:pt x="10297795" y="4479290"/>
                </a:cubicBezTo>
                <a:lnTo>
                  <a:pt x="9189085" y="5588000"/>
                </a:lnTo>
                <a:cubicBezTo>
                  <a:pt x="9089390" y="5687695"/>
                  <a:pt x="8926195" y="5687695"/>
                  <a:pt x="8826500" y="5588000"/>
                </a:cubicBezTo>
                <a:cubicBezTo>
                  <a:pt x="8726805" y="5488305"/>
                  <a:pt x="8726805" y="5325110"/>
                  <a:pt x="8826500" y="5225415"/>
                </a:cubicBezTo>
                <a:lnTo>
                  <a:pt x="9175750" y="4876165"/>
                </a:lnTo>
                <a:cubicBezTo>
                  <a:pt x="9275445" y="4776470"/>
                  <a:pt x="9275445" y="4613275"/>
                  <a:pt x="9175750" y="4513580"/>
                </a:cubicBezTo>
                <a:cubicBezTo>
                  <a:pt x="9076055" y="4413885"/>
                  <a:pt x="8912860" y="4413885"/>
                  <a:pt x="8813165" y="4513580"/>
                </a:cubicBezTo>
                <a:lnTo>
                  <a:pt x="7091045" y="6235700"/>
                </a:lnTo>
                <a:cubicBezTo>
                  <a:pt x="6991350" y="6335395"/>
                  <a:pt x="6828156" y="6335395"/>
                  <a:pt x="6728460" y="6235700"/>
                </a:cubicBezTo>
                <a:cubicBezTo>
                  <a:pt x="6628765" y="6136005"/>
                  <a:pt x="6628765" y="5972810"/>
                  <a:pt x="6728460" y="5873115"/>
                </a:cubicBezTo>
                <a:lnTo>
                  <a:pt x="7730490" y="4871085"/>
                </a:lnTo>
                <a:cubicBezTo>
                  <a:pt x="7830185" y="4771390"/>
                  <a:pt x="7830185" y="4608195"/>
                  <a:pt x="7730490" y="4508500"/>
                </a:cubicBezTo>
                <a:cubicBezTo>
                  <a:pt x="7630795" y="4408805"/>
                  <a:pt x="7467600" y="4408805"/>
                  <a:pt x="7367906" y="4508500"/>
                </a:cubicBezTo>
                <a:lnTo>
                  <a:pt x="7264400" y="4612005"/>
                </a:lnTo>
                <a:cubicBezTo>
                  <a:pt x="7164706" y="4711700"/>
                  <a:pt x="7001510" y="4711700"/>
                  <a:pt x="6901815" y="4612005"/>
                </a:cubicBezTo>
                <a:cubicBezTo>
                  <a:pt x="6802120" y="4512310"/>
                  <a:pt x="6802120" y="4349115"/>
                  <a:pt x="6901815" y="4249420"/>
                </a:cubicBezTo>
                <a:lnTo>
                  <a:pt x="7459345" y="3691890"/>
                </a:lnTo>
                <a:cubicBezTo>
                  <a:pt x="7559040" y="3592195"/>
                  <a:pt x="7559040" y="3429000"/>
                  <a:pt x="7459345" y="3329305"/>
                </a:cubicBezTo>
                <a:cubicBezTo>
                  <a:pt x="7359650" y="3229610"/>
                  <a:pt x="7196456" y="3229610"/>
                  <a:pt x="7096760" y="3329305"/>
                </a:cubicBezTo>
                <a:lnTo>
                  <a:pt x="6362065" y="4064000"/>
                </a:lnTo>
                <a:cubicBezTo>
                  <a:pt x="6262370" y="4163695"/>
                  <a:pt x="6099175" y="4163695"/>
                  <a:pt x="5999480" y="4064000"/>
                </a:cubicBezTo>
                <a:cubicBezTo>
                  <a:pt x="5899785" y="3964305"/>
                  <a:pt x="5899785" y="3801110"/>
                  <a:pt x="5999480" y="3701415"/>
                </a:cubicBezTo>
                <a:lnTo>
                  <a:pt x="6907531" y="2793365"/>
                </a:lnTo>
                <a:cubicBezTo>
                  <a:pt x="7007225" y="2693670"/>
                  <a:pt x="7007225" y="2530475"/>
                  <a:pt x="6907531" y="2430780"/>
                </a:cubicBezTo>
                <a:cubicBezTo>
                  <a:pt x="6807835" y="2331085"/>
                  <a:pt x="6807835" y="2167890"/>
                  <a:pt x="6907531" y="2068195"/>
                </a:cubicBezTo>
                <a:lnTo>
                  <a:pt x="8978900" y="0"/>
                </a:lnTo>
                <a:lnTo>
                  <a:pt x="8735695" y="0"/>
                </a:lnTo>
                <a:cubicBezTo>
                  <a:pt x="8729345" y="55880"/>
                  <a:pt x="8705215" y="109855"/>
                  <a:pt x="8662670" y="152400"/>
                </a:cubicBezTo>
                <a:lnTo>
                  <a:pt x="7178675" y="1636395"/>
                </a:lnTo>
                <a:cubicBezTo>
                  <a:pt x="7078981" y="1736090"/>
                  <a:pt x="6915785" y="1736090"/>
                  <a:pt x="6816090" y="1636395"/>
                </a:cubicBezTo>
                <a:cubicBezTo>
                  <a:pt x="6716395" y="1536700"/>
                  <a:pt x="6716395" y="1373505"/>
                  <a:pt x="6816090" y="1273810"/>
                </a:cubicBezTo>
                <a:lnTo>
                  <a:pt x="8089900" y="0"/>
                </a:ln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4924425"/>
                </a:lnTo>
                <a:lnTo>
                  <a:pt x="11986260" y="5130165"/>
                </a:lnTo>
                <a:cubicBezTo>
                  <a:pt x="11886565" y="5229860"/>
                  <a:pt x="11723370" y="5229860"/>
                  <a:pt x="11623675" y="5130165"/>
                </a:cubicBezTo>
                <a:cubicBezTo>
                  <a:pt x="11523980" y="5030470"/>
                  <a:pt x="11523980" y="4867275"/>
                  <a:pt x="11623675" y="4767580"/>
                </a:cubicBezTo>
                <a:lnTo>
                  <a:pt x="12192000" y="4199255"/>
                </a:lnTo>
                <a:lnTo>
                  <a:pt x="12192000" y="4035425"/>
                </a:lnTo>
                <a:lnTo>
                  <a:pt x="10371455" y="5855970"/>
                </a:lnTo>
                <a:cubicBezTo>
                  <a:pt x="10271760" y="5955665"/>
                  <a:pt x="10108565" y="5955665"/>
                  <a:pt x="10008870" y="5855970"/>
                </a:cubicBezTo>
                <a:close/>
                <a:moveTo>
                  <a:pt x="5884545" y="4544060"/>
                </a:moveTo>
                <a:cubicBezTo>
                  <a:pt x="5784850" y="4643755"/>
                  <a:pt x="5621655" y="4643755"/>
                  <a:pt x="5521960" y="4544060"/>
                </a:cubicBezTo>
                <a:cubicBezTo>
                  <a:pt x="5422265" y="4444365"/>
                  <a:pt x="5422265" y="4281170"/>
                  <a:pt x="5521960" y="4181475"/>
                </a:cubicBezTo>
                <a:cubicBezTo>
                  <a:pt x="5621655" y="4081780"/>
                  <a:pt x="5784850" y="4081780"/>
                  <a:pt x="5884545" y="4181475"/>
                </a:cubicBezTo>
                <a:cubicBezTo>
                  <a:pt x="5984240" y="4281170"/>
                  <a:pt x="5984240" y="4444365"/>
                  <a:pt x="5884545" y="4544060"/>
                </a:cubicBezTo>
                <a:close/>
                <a:moveTo>
                  <a:pt x="8641080" y="6136640"/>
                </a:moveTo>
                <a:lnTo>
                  <a:pt x="8442325" y="6335395"/>
                </a:lnTo>
                <a:cubicBezTo>
                  <a:pt x="8342631" y="6435090"/>
                  <a:pt x="8179435" y="6435090"/>
                  <a:pt x="8079740" y="6335395"/>
                </a:cubicBezTo>
                <a:cubicBezTo>
                  <a:pt x="7980045" y="6235700"/>
                  <a:pt x="7980045" y="6072505"/>
                  <a:pt x="8079740" y="5972810"/>
                </a:cubicBezTo>
                <a:lnTo>
                  <a:pt x="8278495" y="5774055"/>
                </a:lnTo>
                <a:cubicBezTo>
                  <a:pt x="8378190" y="5674360"/>
                  <a:pt x="8541385" y="5674360"/>
                  <a:pt x="8641080" y="5774055"/>
                </a:cubicBezTo>
                <a:cubicBezTo>
                  <a:pt x="8740775" y="5873750"/>
                  <a:pt x="8740775" y="6036945"/>
                  <a:pt x="8641080" y="613664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6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855300" y="1001700"/>
            <a:ext cx="3732000" cy="1213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1"/>
          </p:nvPr>
        </p:nvSpPr>
        <p:spPr>
          <a:xfrm>
            <a:off x="855300" y="2377100"/>
            <a:ext cx="3732000" cy="34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6" name="Google Shape;36;p7"/>
          <p:cNvSpPr/>
          <p:nvPr/>
        </p:nvSpPr>
        <p:spPr>
          <a:xfrm>
            <a:off x="6015502" y="-1299316"/>
            <a:ext cx="3957675" cy="5965952"/>
          </a:xfrm>
          <a:custGeom>
            <a:avLst/>
            <a:gdLst/>
            <a:ahLst/>
            <a:cxnLst/>
            <a:rect l="l" t="t" r="r" b="b"/>
            <a:pathLst>
              <a:path w="4122578" h="4660900" extrusionOk="0">
                <a:moveTo>
                  <a:pt x="31432" y="2701608"/>
                </a:moveTo>
                <a:cubicBezTo>
                  <a:pt x="-10477" y="2743518"/>
                  <a:pt x="-10477" y="2811463"/>
                  <a:pt x="31432" y="2852738"/>
                </a:cubicBezTo>
                <a:cubicBezTo>
                  <a:pt x="73343" y="2894013"/>
                  <a:pt x="141288" y="2894647"/>
                  <a:pt x="182563" y="2852738"/>
                </a:cubicBezTo>
                <a:cubicBezTo>
                  <a:pt x="224473" y="2810828"/>
                  <a:pt x="224473" y="2742883"/>
                  <a:pt x="182563" y="2701608"/>
                </a:cubicBezTo>
                <a:cubicBezTo>
                  <a:pt x="140653" y="2660333"/>
                  <a:pt x="73343" y="2660333"/>
                  <a:pt x="31432" y="2701608"/>
                </a:cubicBezTo>
                <a:close/>
                <a:moveTo>
                  <a:pt x="1832293" y="796608"/>
                </a:moveTo>
                <a:lnTo>
                  <a:pt x="2011363" y="617538"/>
                </a:lnTo>
                <a:cubicBezTo>
                  <a:pt x="2053273" y="575627"/>
                  <a:pt x="2053273" y="507682"/>
                  <a:pt x="2011363" y="466407"/>
                </a:cubicBezTo>
                <a:cubicBezTo>
                  <a:pt x="1969453" y="424498"/>
                  <a:pt x="1901507" y="424498"/>
                  <a:pt x="1860232" y="466407"/>
                </a:cubicBezTo>
                <a:lnTo>
                  <a:pt x="1681163" y="645477"/>
                </a:lnTo>
                <a:cubicBezTo>
                  <a:pt x="1639253" y="687388"/>
                  <a:pt x="1639253" y="755333"/>
                  <a:pt x="1681163" y="796608"/>
                </a:cubicBezTo>
                <a:cubicBezTo>
                  <a:pt x="1722438" y="838517"/>
                  <a:pt x="1790382" y="838517"/>
                  <a:pt x="1832293" y="796608"/>
                </a:cubicBezTo>
                <a:close/>
                <a:moveTo>
                  <a:pt x="3098483" y="1148398"/>
                </a:moveTo>
                <a:cubicBezTo>
                  <a:pt x="3056573" y="1190308"/>
                  <a:pt x="3056573" y="1258252"/>
                  <a:pt x="3098483" y="1299527"/>
                </a:cubicBezTo>
                <a:cubicBezTo>
                  <a:pt x="3140393" y="1341438"/>
                  <a:pt x="3208338" y="1341438"/>
                  <a:pt x="3249613" y="1299527"/>
                </a:cubicBezTo>
                <a:cubicBezTo>
                  <a:pt x="3291523" y="1257617"/>
                  <a:pt x="3291523" y="1189673"/>
                  <a:pt x="3249613" y="1148398"/>
                </a:cubicBezTo>
                <a:cubicBezTo>
                  <a:pt x="3208338" y="1107123"/>
                  <a:pt x="3140393" y="1107123"/>
                  <a:pt x="3098483" y="1148398"/>
                </a:cubicBezTo>
                <a:close/>
                <a:moveTo>
                  <a:pt x="3156268" y="182562"/>
                </a:moveTo>
                <a:cubicBezTo>
                  <a:pt x="3198178" y="140652"/>
                  <a:pt x="3198178" y="72707"/>
                  <a:pt x="3156268" y="31432"/>
                </a:cubicBezTo>
                <a:cubicBezTo>
                  <a:pt x="3114358" y="-10477"/>
                  <a:pt x="3046413" y="-10477"/>
                  <a:pt x="3005138" y="31432"/>
                </a:cubicBezTo>
                <a:cubicBezTo>
                  <a:pt x="2963228" y="73342"/>
                  <a:pt x="2963228" y="141287"/>
                  <a:pt x="3005138" y="182562"/>
                </a:cubicBezTo>
                <a:cubicBezTo>
                  <a:pt x="3046413" y="224473"/>
                  <a:pt x="3114358" y="224473"/>
                  <a:pt x="3156268" y="182562"/>
                </a:cubicBezTo>
                <a:close/>
                <a:moveTo>
                  <a:pt x="1052513" y="1575752"/>
                </a:moveTo>
                <a:lnTo>
                  <a:pt x="1624648" y="1003617"/>
                </a:lnTo>
                <a:cubicBezTo>
                  <a:pt x="1666557" y="961708"/>
                  <a:pt x="1666557" y="893763"/>
                  <a:pt x="1624648" y="852488"/>
                </a:cubicBezTo>
                <a:cubicBezTo>
                  <a:pt x="1582738" y="811213"/>
                  <a:pt x="1514793" y="810577"/>
                  <a:pt x="1473518" y="852488"/>
                </a:cubicBezTo>
                <a:lnTo>
                  <a:pt x="901382" y="1424623"/>
                </a:lnTo>
                <a:cubicBezTo>
                  <a:pt x="859473" y="1466533"/>
                  <a:pt x="859473" y="1534477"/>
                  <a:pt x="901382" y="1575752"/>
                </a:cubicBezTo>
                <a:cubicBezTo>
                  <a:pt x="943293" y="1617663"/>
                  <a:pt x="1011238" y="1617663"/>
                  <a:pt x="1052513" y="1575752"/>
                </a:cubicBezTo>
                <a:close/>
                <a:moveTo>
                  <a:pt x="4091623" y="1215073"/>
                </a:moveTo>
                <a:cubicBezTo>
                  <a:pt x="4049713" y="1173163"/>
                  <a:pt x="3981768" y="1173163"/>
                  <a:pt x="3940493" y="1215073"/>
                </a:cubicBezTo>
                <a:lnTo>
                  <a:pt x="3767773" y="1387792"/>
                </a:lnTo>
                <a:cubicBezTo>
                  <a:pt x="3725863" y="1429702"/>
                  <a:pt x="3725863" y="1497648"/>
                  <a:pt x="3767773" y="1538923"/>
                </a:cubicBezTo>
                <a:cubicBezTo>
                  <a:pt x="3809683" y="1580833"/>
                  <a:pt x="3877628" y="1580833"/>
                  <a:pt x="3918903" y="1538923"/>
                </a:cubicBezTo>
                <a:lnTo>
                  <a:pt x="4091623" y="1366202"/>
                </a:lnTo>
                <a:cubicBezTo>
                  <a:pt x="4132898" y="1324927"/>
                  <a:pt x="4132898" y="1256983"/>
                  <a:pt x="4091623" y="1215073"/>
                </a:cubicBezTo>
                <a:close/>
                <a:moveTo>
                  <a:pt x="1282382" y="4478338"/>
                </a:moveTo>
                <a:cubicBezTo>
                  <a:pt x="1240473" y="4520248"/>
                  <a:pt x="1240473" y="4588193"/>
                  <a:pt x="1282382" y="4629468"/>
                </a:cubicBezTo>
                <a:cubicBezTo>
                  <a:pt x="1324293" y="4671378"/>
                  <a:pt x="1392238" y="4671378"/>
                  <a:pt x="1433513" y="4629468"/>
                </a:cubicBezTo>
                <a:cubicBezTo>
                  <a:pt x="1475423" y="4587558"/>
                  <a:pt x="1475423" y="4519613"/>
                  <a:pt x="1433513" y="4478338"/>
                </a:cubicBezTo>
                <a:cubicBezTo>
                  <a:pt x="1391603" y="4437063"/>
                  <a:pt x="1323657" y="4437063"/>
                  <a:pt x="1282382" y="4478338"/>
                </a:cubicBezTo>
                <a:close/>
                <a:moveTo>
                  <a:pt x="3633788" y="2523172"/>
                </a:moveTo>
                <a:lnTo>
                  <a:pt x="3186748" y="2970213"/>
                </a:lnTo>
                <a:cubicBezTo>
                  <a:pt x="3144838" y="3012122"/>
                  <a:pt x="3144838" y="3080068"/>
                  <a:pt x="3186748" y="3121343"/>
                </a:cubicBezTo>
                <a:cubicBezTo>
                  <a:pt x="3228658" y="3163253"/>
                  <a:pt x="3296603" y="3163253"/>
                  <a:pt x="3337878" y="3121343"/>
                </a:cubicBezTo>
                <a:lnTo>
                  <a:pt x="3784918" y="2674303"/>
                </a:lnTo>
                <a:cubicBezTo>
                  <a:pt x="3826828" y="2632393"/>
                  <a:pt x="3826828" y="2564447"/>
                  <a:pt x="3784918" y="2523172"/>
                </a:cubicBezTo>
                <a:cubicBezTo>
                  <a:pt x="3743643" y="2481897"/>
                  <a:pt x="3675698" y="2481897"/>
                  <a:pt x="3633788" y="2523172"/>
                </a:cubicBezTo>
                <a:close/>
                <a:moveTo>
                  <a:pt x="3370898" y="2541588"/>
                </a:moveTo>
                <a:cubicBezTo>
                  <a:pt x="3328988" y="2499678"/>
                  <a:pt x="3261043" y="2499678"/>
                  <a:pt x="3219768" y="2541588"/>
                </a:cubicBezTo>
                <a:lnTo>
                  <a:pt x="3054033" y="2707322"/>
                </a:lnTo>
                <a:cubicBezTo>
                  <a:pt x="3012123" y="2749233"/>
                  <a:pt x="2944178" y="2749233"/>
                  <a:pt x="2902903" y="2707322"/>
                </a:cubicBezTo>
                <a:cubicBezTo>
                  <a:pt x="2860993" y="2665413"/>
                  <a:pt x="2860993" y="2597468"/>
                  <a:pt x="2902903" y="2556193"/>
                </a:cubicBezTo>
                <a:lnTo>
                  <a:pt x="3704908" y="1754188"/>
                </a:lnTo>
                <a:cubicBezTo>
                  <a:pt x="3746818" y="1712277"/>
                  <a:pt x="3746818" y="1644333"/>
                  <a:pt x="3704908" y="1603058"/>
                </a:cubicBezTo>
                <a:cubicBezTo>
                  <a:pt x="3662998" y="1561148"/>
                  <a:pt x="3595053" y="1561148"/>
                  <a:pt x="3553778" y="1603058"/>
                </a:cubicBezTo>
                <a:lnTo>
                  <a:pt x="3494088" y="1662748"/>
                </a:lnTo>
                <a:cubicBezTo>
                  <a:pt x="3452178" y="1704658"/>
                  <a:pt x="3384233" y="1704658"/>
                  <a:pt x="3342958" y="1662748"/>
                </a:cubicBezTo>
                <a:cubicBezTo>
                  <a:pt x="3301048" y="1620838"/>
                  <a:pt x="3233103" y="1620838"/>
                  <a:pt x="3191828" y="1662748"/>
                </a:cubicBezTo>
                <a:lnTo>
                  <a:pt x="3026093" y="1828483"/>
                </a:lnTo>
                <a:cubicBezTo>
                  <a:pt x="2984183" y="1870392"/>
                  <a:pt x="2916238" y="1870392"/>
                  <a:pt x="2874963" y="1828483"/>
                </a:cubicBezTo>
                <a:cubicBezTo>
                  <a:pt x="2833688" y="1786573"/>
                  <a:pt x="2833053" y="1718627"/>
                  <a:pt x="2874963" y="1677352"/>
                </a:cubicBezTo>
                <a:lnTo>
                  <a:pt x="3040698" y="1511617"/>
                </a:lnTo>
                <a:cubicBezTo>
                  <a:pt x="3082608" y="1469708"/>
                  <a:pt x="3082608" y="1401763"/>
                  <a:pt x="3040698" y="1360488"/>
                </a:cubicBezTo>
                <a:cubicBezTo>
                  <a:pt x="2998788" y="1318577"/>
                  <a:pt x="2930843" y="1318577"/>
                  <a:pt x="2889568" y="1360488"/>
                </a:cubicBezTo>
                <a:lnTo>
                  <a:pt x="2437448" y="1812608"/>
                </a:lnTo>
                <a:cubicBezTo>
                  <a:pt x="2395538" y="1854517"/>
                  <a:pt x="2327593" y="1854517"/>
                  <a:pt x="2286318" y="1812608"/>
                </a:cubicBezTo>
                <a:cubicBezTo>
                  <a:pt x="2244408" y="1770698"/>
                  <a:pt x="2244408" y="1702752"/>
                  <a:pt x="2286318" y="1661477"/>
                </a:cubicBezTo>
                <a:lnTo>
                  <a:pt x="2848293" y="1099502"/>
                </a:lnTo>
                <a:cubicBezTo>
                  <a:pt x="2890203" y="1057592"/>
                  <a:pt x="2890203" y="989648"/>
                  <a:pt x="2848293" y="948373"/>
                </a:cubicBezTo>
                <a:cubicBezTo>
                  <a:pt x="2806383" y="907098"/>
                  <a:pt x="2738438" y="906463"/>
                  <a:pt x="2697163" y="948373"/>
                </a:cubicBezTo>
                <a:lnTo>
                  <a:pt x="2309813" y="1335723"/>
                </a:lnTo>
                <a:cubicBezTo>
                  <a:pt x="2267903" y="1377633"/>
                  <a:pt x="2199958" y="1377633"/>
                  <a:pt x="2158683" y="1335723"/>
                </a:cubicBezTo>
                <a:cubicBezTo>
                  <a:pt x="2116773" y="1293813"/>
                  <a:pt x="2116773" y="1225867"/>
                  <a:pt x="2158683" y="1184592"/>
                </a:cubicBezTo>
                <a:lnTo>
                  <a:pt x="2930208" y="413068"/>
                </a:lnTo>
                <a:cubicBezTo>
                  <a:pt x="2972118" y="371157"/>
                  <a:pt x="2972118" y="303212"/>
                  <a:pt x="2930208" y="261937"/>
                </a:cubicBezTo>
                <a:cubicBezTo>
                  <a:pt x="2888298" y="220027"/>
                  <a:pt x="2820353" y="220027"/>
                  <a:pt x="2779078" y="261937"/>
                </a:cubicBezTo>
                <a:lnTo>
                  <a:pt x="2278063" y="762952"/>
                </a:lnTo>
                <a:cubicBezTo>
                  <a:pt x="2236153" y="804863"/>
                  <a:pt x="2168208" y="804863"/>
                  <a:pt x="2126933" y="762952"/>
                </a:cubicBezTo>
                <a:cubicBezTo>
                  <a:pt x="2085023" y="721042"/>
                  <a:pt x="2017078" y="721042"/>
                  <a:pt x="1975803" y="762952"/>
                </a:cubicBezTo>
                <a:lnTo>
                  <a:pt x="242253" y="2496503"/>
                </a:lnTo>
                <a:cubicBezTo>
                  <a:pt x="200343" y="2538413"/>
                  <a:pt x="200343" y="2606358"/>
                  <a:pt x="242253" y="2647633"/>
                </a:cubicBezTo>
                <a:cubicBezTo>
                  <a:pt x="284163" y="2689543"/>
                  <a:pt x="352107" y="2689543"/>
                  <a:pt x="393382" y="2647633"/>
                </a:cubicBezTo>
                <a:lnTo>
                  <a:pt x="755332" y="2285683"/>
                </a:lnTo>
                <a:cubicBezTo>
                  <a:pt x="797243" y="2243772"/>
                  <a:pt x="865188" y="2243772"/>
                  <a:pt x="906463" y="2285683"/>
                </a:cubicBezTo>
                <a:cubicBezTo>
                  <a:pt x="948373" y="2327593"/>
                  <a:pt x="948373" y="2395538"/>
                  <a:pt x="906463" y="2436813"/>
                </a:cubicBezTo>
                <a:lnTo>
                  <a:pt x="681038" y="2662238"/>
                </a:lnTo>
                <a:cubicBezTo>
                  <a:pt x="639128" y="2704147"/>
                  <a:pt x="639128" y="2772093"/>
                  <a:pt x="681038" y="2813368"/>
                </a:cubicBezTo>
                <a:cubicBezTo>
                  <a:pt x="722948" y="2854643"/>
                  <a:pt x="724218" y="2921318"/>
                  <a:pt x="684848" y="2961322"/>
                </a:cubicBezTo>
                <a:cubicBezTo>
                  <a:pt x="645478" y="3000693"/>
                  <a:pt x="646748" y="3067368"/>
                  <a:pt x="688657" y="3109278"/>
                </a:cubicBezTo>
                <a:cubicBezTo>
                  <a:pt x="730568" y="3151188"/>
                  <a:pt x="730568" y="3219133"/>
                  <a:pt x="688657" y="3260408"/>
                </a:cubicBezTo>
                <a:lnTo>
                  <a:pt x="564198" y="3384868"/>
                </a:lnTo>
                <a:cubicBezTo>
                  <a:pt x="522288" y="3426778"/>
                  <a:pt x="522288" y="3494722"/>
                  <a:pt x="564198" y="3535997"/>
                </a:cubicBezTo>
                <a:cubicBezTo>
                  <a:pt x="606107" y="3577908"/>
                  <a:pt x="674053" y="3577908"/>
                  <a:pt x="715328" y="3535997"/>
                </a:cubicBezTo>
                <a:lnTo>
                  <a:pt x="1519238" y="2732088"/>
                </a:lnTo>
                <a:cubicBezTo>
                  <a:pt x="1561148" y="2690178"/>
                  <a:pt x="1629093" y="2690178"/>
                  <a:pt x="1670368" y="2732088"/>
                </a:cubicBezTo>
                <a:cubicBezTo>
                  <a:pt x="1712278" y="2773997"/>
                  <a:pt x="1712278" y="2841943"/>
                  <a:pt x="1670368" y="2883218"/>
                </a:cubicBezTo>
                <a:lnTo>
                  <a:pt x="1484948" y="3068638"/>
                </a:lnTo>
                <a:cubicBezTo>
                  <a:pt x="1443038" y="3110547"/>
                  <a:pt x="1443038" y="3178493"/>
                  <a:pt x="1484948" y="3219768"/>
                </a:cubicBezTo>
                <a:cubicBezTo>
                  <a:pt x="1526857" y="3261043"/>
                  <a:pt x="1592898" y="3263583"/>
                  <a:pt x="1631632" y="3224213"/>
                </a:cubicBezTo>
                <a:cubicBezTo>
                  <a:pt x="1671003" y="3184843"/>
                  <a:pt x="1737043" y="3187383"/>
                  <a:pt x="1778318" y="3228658"/>
                </a:cubicBezTo>
                <a:cubicBezTo>
                  <a:pt x="1819593" y="3269933"/>
                  <a:pt x="1820228" y="3338513"/>
                  <a:pt x="1778318" y="3379788"/>
                </a:cubicBezTo>
                <a:lnTo>
                  <a:pt x="1392873" y="3765233"/>
                </a:lnTo>
                <a:cubicBezTo>
                  <a:pt x="1350963" y="3807143"/>
                  <a:pt x="1350963" y="3875088"/>
                  <a:pt x="1392873" y="3916363"/>
                </a:cubicBezTo>
                <a:cubicBezTo>
                  <a:pt x="1434782" y="3957638"/>
                  <a:pt x="1502728" y="3958272"/>
                  <a:pt x="1544003" y="3916363"/>
                </a:cubicBezTo>
                <a:lnTo>
                  <a:pt x="1864678" y="3595688"/>
                </a:lnTo>
                <a:cubicBezTo>
                  <a:pt x="1906588" y="3553778"/>
                  <a:pt x="1974532" y="3553778"/>
                  <a:pt x="2015807" y="3595688"/>
                </a:cubicBezTo>
                <a:cubicBezTo>
                  <a:pt x="2057082" y="3637597"/>
                  <a:pt x="2057718" y="3705543"/>
                  <a:pt x="2015807" y="3746818"/>
                </a:cubicBezTo>
                <a:lnTo>
                  <a:pt x="1959928" y="3802697"/>
                </a:lnTo>
                <a:cubicBezTo>
                  <a:pt x="1918018" y="3844608"/>
                  <a:pt x="1918018" y="3912553"/>
                  <a:pt x="1959928" y="3953828"/>
                </a:cubicBezTo>
                <a:cubicBezTo>
                  <a:pt x="2001838" y="3995103"/>
                  <a:pt x="2069782" y="3995738"/>
                  <a:pt x="2111058" y="3953828"/>
                </a:cubicBezTo>
                <a:lnTo>
                  <a:pt x="3372168" y="2692718"/>
                </a:lnTo>
                <a:cubicBezTo>
                  <a:pt x="3412173" y="2651443"/>
                  <a:pt x="3412173" y="2582863"/>
                  <a:pt x="3370898" y="2541588"/>
                </a:cubicBezTo>
                <a:close/>
                <a:moveTo>
                  <a:pt x="1747203" y="4013518"/>
                </a:moveTo>
                <a:lnTo>
                  <a:pt x="1493203" y="4267518"/>
                </a:lnTo>
                <a:cubicBezTo>
                  <a:pt x="1451293" y="4309428"/>
                  <a:pt x="1451293" y="4377373"/>
                  <a:pt x="1493203" y="4418648"/>
                </a:cubicBezTo>
                <a:cubicBezTo>
                  <a:pt x="1535113" y="4459923"/>
                  <a:pt x="1603057" y="4460558"/>
                  <a:pt x="1644332" y="4418648"/>
                </a:cubicBezTo>
                <a:lnTo>
                  <a:pt x="1898332" y="4164647"/>
                </a:lnTo>
                <a:cubicBezTo>
                  <a:pt x="1940243" y="4122738"/>
                  <a:pt x="1940243" y="4054793"/>
                  <a:pt x="1898332" y="4013518"/>
                </a:cubicBezTo>
                <a:cubicBezTo>
                  <a:pt x="1856423" y="3972243"/>
                  <a:pt x="1788478" y="3972243"/>
                  <a:pt x="1747203" y="401351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55300" y="1114667"/>
            <a:ext cx="74334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55275" y="1805267"/>
            <a:ext cx="3473100" cy="439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4815599" y="1805267"/>
            <a:ext cx="3473100" cy="439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3" name="Google Shape;43;p8"/>
          <p:cNvSpPr/>
          <p:nvPr/>
        </p:nvSpPr>
        <p:spPr>
          <a:xfrm rot="10800000">
            <a:off x="5863102" y="-1248516"/>
            <a:ext cx="3957675" cy="5965952"/>
          </a:xfrm>
          <a:custGeom>
            <a:avLst/>
            <a:gdLst/>
            <a:ahLst/>
            <a:cxnLst/>
            <a:rect l="l" t="t" r="r" b="b"/>
            <a:pathLst>
              <a:path w="4122578" h="4660900" extrusionOk="0">
                <a:moveTo>
                  <a:pt x="31432" y="2701608"/>
                </a:moveTo>
                <a:cubicBezTo>
                  <a:pt x="-10477" y="2743518"/>
                  <a:pt x="-10477" y="2811463"/>
                  <a:pt x="31432" y="2852738"/>
                </a:cubicBezTo>
                <a:cubicBezTo>
                  <a:pt x="73343" y="2894013"/>
                  <a:pt x="141288" y="2894647"/>
                  <a:pt x="182563" y="2852738"/>
                </a:cubicBezTo>
                <a:cubicBezTo>
                  <a:pt x="224473" y="2810828"/>
                  <a:pt x="224473" y="2742883"/>
                  <a:pt x="182563" y="2701608"/>
                </a:cubicBezTo>
                <a:cubicBezTo>
                  <a:pt x="140653" y="2660333"/>
                  <a:pt x="73343" y="2660333"/>
                  <a:pt x="31432" y="2701608"/>
                </a:cubicBezTo>
                <a:close/>
                <a:moveTo>
                  <a:pt x="1832293" y="796608"/>
                </a:moveTo>
                <a:lnTo>
                  <a:pt x="2011363" y="617538"/>
                </a:lnTo>
                <a:cubicBezTo>
                  <a:pt x="2053273" y="575627"/>
                  <a:pt x="2053273" y="507682"/>
                  <a:pt x="2011363" y="466407"/>
                </a:cubicBezTo>
                <a:cubicBezTo>
                  <a:pt x="1969453" y="424498"/>
                  <a:pt x="1901507" y="424498"/>
                  <a:pt x="1860232" y="466407"/>
                </a:cubicBezTo>
                <a:lnTo>
                  <a:pt x="1681163" y="645477"/>
                </a:lnTo>
                <a:cubicBezTo>
                  <a:pt x="1639253" y="687388"/>
                  <a:pt x="1639253" y="755333"/>
                  <a:pt x="1681163" y="796608"/>
                </a:cubicBezTo>
                <a:cubicBezTo>
                  <a:pt x="1722438" y="838517"/>
                  <a:pt x="1790382" y="838517"/>
                  <a:pt x="1832293" y="796608"/>
                </a:cubicBezTo>
                <a:close/>
                <a:moveTo>
                  <a:pt x="3098483" y="1148398"/>
                </a:moveTo>
                <a:cubicBezTo>
                  <a:pt x="3056573" y="1190308"/>
                  <a:pt x="3056573" y="1258252"/>
                  <a:pt x="3098483" y="1299527"/>
                </a:cubicBezTo>
                <a:cubicBezTo>
                  <a:pt x="3140393" y="1341438"/>
                  <a:pt x="3208338" y="1341438"/>
                  <a:pt x="3249613" y="1299527"/>
                </a:cubicBezTo>
                <a:cubicBezTo>
                  <a:pt x="3291523" y="1257617"/>
                  <a:pt x="3291523" y="1189673"/>
                  <a:pt x="3249613" y="1148398"/>
                </a:cubicBezTo>
                <a:cubicBezTo>
                  <a:pt x="3208338" y="1107123"/>
                  <a:pt x="3140393" y="1107123"/>
                  <a:pt x="3098483" y="1148398"/>
                </a:cubicBezTo>
                <a:close/>
                <a:moveTo>
                  <a:pt x="3156268" y="182562"/>
                </a:moveTo>
                <a:cubicBezTo>
                  <a:pt x="3198178" y="140652"/>
                  <a:pt x="3198178" y="72707"/>
                  <a:pt x="3156268" y="31432"/>
                </a:cubicBezTo>
                <a:cubicBezTo>
                  <a:pt x="3114358" y="-10477"/>
                  <a:pt x="3046413" y="-10477"/>
                  <a:pt x="3005138" y="31432"/>
                </a:cubicBezTo>
                <a:cubicBezTo>
                  <a:pt x="2963228" y="73342"/>
                  <a:pt x="2963228" y="141287"/>
                  <a:pt x="3005138" y="182562"/>
                </a:cubicBezTo>
                <a:cubicBezTo>
                  <a:pt x="3046413" y="224473"/>
                  <a:pt x="3114358" y="224473"/>
                  <a:pt x="3156268" y="182562"/>
                </a:cubicBezTo>
                <a:close/>
                <a:moveTo>
                  <a:pt x="1052513" y="1575752"/>
                </a:moveTo>
                <a:lnTo>
                  <a:pt x="1624648" y="1003617"/>
                </a:lnTo>
                <a:cubicBezTo>
                  <a:pt x="1666557" y="961708"/>
                  <a:pt x="1666557" y="893763"/>
                  <a:pt x="1624648" y="852488"/>
                </a:cubicBezTo>
                <a:cubicBezTo>
                  <a:pt x="1582738" y="811213"/>
                  <a:pt x="1514793" y="810577"/>
                  <a:pt x="1473518" y="852488"/>
                </a:cubicBezTo>
                <a:lnTo>
                  <a:pt x="901382" y="1424623"/>
                </a:lnTo>
                <a:cubicBezTo>
                  <a:pt x="859473" y="1466533"/>
                  <a:pt x="859473" y="1534477"/>
                  <a:pt x="901382" y="1575752"/>
                </a:cubicBezTo>
                <a:cubicBezTo>
                  <a:pt x="943293" y="1617663"/>
                  <a:pt x="1011238" y="1617663"/>
                  <a:pt x="1052513" y="1575752"/>
                </a:cubicBezTo>
                <a:close/>
                <a:moveTo>
                  <a:pt x="4091623" y="1215073"/>
                </a:moveTo>
                <a:cubicBezTo>
                  <a:pt x="4049713" y="1173163"/>
                  <a:pt x="3981768" y="1173163"/>
                  <a:pt x="3940493" y="1215073"/>
                </a:cubicBezTo>
                <a:lnTo>
                  <a:pt x="3767773" y="1387792"/>
                </a:lnTo>
                <a:cubicBezTo>
                  <a:pt x="3725863" y="1429702"/>
                  <a:pt x="3725863" y="1497648"/>
                  <a:pt x="3767773" y="1538923"/>
                </a:cubicBezTo>
                <a:cubicBezTo>
                  <a:pt x="3809683" y="1580833"/>
                  <a:pt x="3877628" y="1580833"/>
                  <a:pt x="3918903" y="1538923"/>
                </a:cubicBezTo>
                <a:lnTo>
                  <a:pt x="4091623" y="1366202"/>
                </a:lnTo>
                <a:cubicBezTo>
                  <a:pt x="4132898" y="1324927"/>
                  <a:pt x="4132898" y="1256983"/>
                  <a:pt x="4091623" y="1215073"/>
                </a:cubicBezTo>
                <a:close/>
                <a:moveTo>
                  <a:pt x="1282382" y="4478338"/>
                </a:moveTo>
                <a:cubicBezTo>
                  <a:pt x="1240473" y="4520248"/>
                  <a:pt x="1240473" y="4588193"/>
                  <a:pt x="1282382" y="4629468"/>
                </a:cubicBezTo>
                <a:cubicBezTo>
                  <a:pt x="1324293" y="4671378"/>
                  <a:pt x="1392238" y="4671378"/>
                  <a:pt x="1433513" y="4629468"/>
                </a:cubicBezTo>
                <a:cubicBezTo>
                  <a:pt x="1475423" y="4587558"/>
                  <a:pt x="1475423" y="4519613"/>
                  <a:pt x="1433513" y="4478338"/>
                </a:cubicBezTo>
                <a:cubicBezTo>
                  <a:pt x="1391603" y="4437063"/>
                  <a:pt x="1323657" y="4437063"/>
                  <a:pt x="1282382" y="4478338"/>
                </a:cubicBezTo>
                <a:close/>
                <a:moveTo>
                  <a:pt x="3633788" y="2523172"/>
                </a:moveTo>
                <a:lnTo>
                  <a:pt x="3186748" y="2970213"/>
                </a:lnTo>
                <a:cubicBezTo>
                  <a:pt x="3144838" y="3012122"/>
                  <a:pt x="3144838" y="3080068"/>
                  <a:pt x="3186748" y="3121343"/>
                </a:cubicBezTo>
                <a:cubicBezTo>
                  <a:pt x="3228658" y="3163253"/>
                  <a:pt x="3296603" y="3163253"/>
                  <a:pt x="3337878" y="3121343"/>
                </a:cubicBezTo>
                <a:lnTo>
                  <a:pt x="3784918" y="2674303"/>
                </a:lnTo>
                <a:cubicBezTo>
                  <a:pt x="3826828" y="2632393"/>
                  <a:pt x="3826828" y="2564447"/>
                  <a:pt x="3784918" y="2523172"/>
                </a:cubicBezTo>
                <a:cubicBezTo>
                  <a:pt x="3743643" y="2481897"/>
                  <a:pt x="3675698" y="2481897"/>
                  <a:pt x="3633788" y="2523172"/>
                </a:cubicBezTo>
                <a:close/>
                <a:moveTo>
                  <a:pt x="3370898" y="2541588"/>
                </a:moveTo>
                <a:cubicBezTo>
                  <a:pt x="3328988" y="2499678"/>
                  <a:pt x="3261043" y="2499678"/>
                  <a:pt x="3219768" y="2541588"/>
                </a:cubicBezTo>
                <a:lnTo>
                  <a:pt x="3054033" y="2707322"/>
                </a:lnTo>
                <a:cubicBezTo>
                  <a:pt x="3012123" y="2749233"/>
                  <a:pt x="2944178" y="2749233"/>
                  <a:pt x="2902903" y="2707322"/>
                </a:cubicBezTo>
                <a:cubicBezTo>
                  <a:pt x="2860993" y="2665413"/>
                  <a:pt x="2860993" y="2597468"/>
                  <a:pt x="2902903" y="2556193"/>
                </a:cubicBezTo>
                <a:lnTo>
                  <a:pt x="3704908" y="1754188"/>
                </a:lnTo>
                <a:cubicBezTo>
                  <a:pt x="3746818" y="1712277"/>
                  <a:pt x="3746818" y="1644333"/>
                  <a:pt x="3704908" y="1603058"/>
                </a:cubicBezTo>
                <a:cubicBezTo>
                  <a:pt x="3662998" y="1561148"/>
                  <a:pt x="3595053" y="1561148"/>
                  <a:pt x="3553778" y="1603058"/>
                </a:cubicBezTo>
                <a:lnTo>
                  <a:pt x="3494088" y="1662748"/>
                </a:lnTo>
                <a:cubicBezTo>
                  <a:pt x="3452178" y="1704658"/>
                  <a:pt x="3384233" y="1704658"/>
                  <a:pt x="3342958" y="1662748"/>
                </a:cubicBezTo>
                <a:cubicBezTo>
                  <a:pt x="3301048" y="1620838"/>
                  <a:pt x="3233103" y="1620838"/>
                  <a:pt x="3191828" y="1662748"/>
                </a:cubicBezTo>
                <a:lnTo>
                  <a:pt x="3026093" y="1828483"/>
                </a:lnTo>
                <a:cubicBezTo>
                  <a:pt x="2984183" y="1870392"/>
                  <a:pt x="2916238" y="1870392"/>
                  <a:pt x="2874963" y="1828483"/>
                </a:cubicBezTo>
                <a:cubicBezTo>
                  <a:pt x="2833688" y="1786573"/>
                  <a:pt x="2833053" y="1718627"/>
                  <a:pt x="2874963" y="1677352"/>
                </a:cubicBezTo>
                <a:lnTo>
                  <a:pt x="3040698" y="1511617"/>
                </a:lnTo>
                <a:cubicBezTo>
                  <a:pt x="3082608" y="1469708"/>
                  <a:pt x="3082608" y="1401763"/>
                  <a:pt x="3040698" y="1360488"/>
                </a:cubicBezTo>
                <a:cubicBezTo>
                  <a:pt x="2998788" y="1318577"/>
                  <a:pt x="2930843" y="1318577"/>
                  <a:pt x="2889568" y="1360488"/>
                </a:cubicBezTo>
                <a:lnTo>
                  <a:pt x="2437448" y="1812608"/>
                </a:lnTo>
                <a:cubicBezTo>
                  <a:pt x="2395538" y="1854517"/>
                  <a:pt x="2327593" y="1854517"/>
                  <a:pt x="2286318" y="1812608"/>
                </a:cubicBezTo>
                <a:cubicBezTo>
                  <a:pt x="2244408" y="1770698"/>
                  <a:pt x="2244408" y="1702752"/>
                  <a:pt x="2286318" y="1661477"/>
                </a:cubicBezTo>
                <a:lnTo>
                  <a:pt x="2848293" y="1099502"/>
                </a:lnTo>
                <a:cubicBezTo>
                  <a:pt x="2890203" y="1057592"/>
                  <a:pt x="2890203" y="989648"/>
                  <a:pt x="2848293" y="948373"/>
                </a:cubicBezTo>
                <a:cubicBezTo>
                  <a:pt x="2806383" y="907098"/>
                  <a:pt x="2738438" y="906463"/>
                  <a:pt x="2697163" y="948373"/>
                </a:cubicBezTo>
                <a:lnTo>
                  <a:pt x="2309813" y="1335723"/>
                </a:lnTo>
                <a:cubicBezTo>
                  <a:pt x="2267903" y="1377633"/>
                  <a:pt x="2199958" y="1377633"/>
                  <a:pt x="2158683" y="1335723"/>
                </a:cubicBezTo>
                <a:cubicBezTo>
                  <a:pt x="2116773" y="1293813"/>
                  <a:pt x="2116773" y="1225867"/>
                  <a:pt x="2158683" y="1184592"/>
                </a:cubicBezTo>
                <a:lnTo>
                  <a:pt x="2930208" y="413068"/>
                </a:lnTo>
                <a:cubicBezTo>
                  <a:pt x="2972118" y="371157"/>
                  <a:pt x="2972118" y="303212"/>
                  <a:pt x="2930208" y="261937"/>
                </a:cubicBezTo>
                <a:cubicBezTo>
                  <a:pt x="2888298" y="220027"/>
                  <a:pt x="2820353" y="220027"/>
                  <a:pt x="2779078" y="261937"/>
                </a:cubicBezTo>
                <a:lnTo>
                  <a:pt x="2278063" y="762952"/>
                </a:lnTo>
                <a:cubicBezTo>
                  <a:pt x="2236153" y="804863"/>
                  <a:pt x="2168208" y="804863"/>
                  <a:pt x="2126933" y="762952"/>
                </a:cubicBezTo>
                <a:cubicBezTo>
                  <a:pt x="2085023" y="721042"/>
                  <a:pt x="2017078" y="721042"/>
                  <a:pt x="1975803" y="762952"/>
                </a:cubicBezTo>
                <a:lnTo>
                  <a:pt x="242253" y="2496503"/>
                </a:lnTo>
                <a:cubicBezTo>
                  <a:pt x="200343" y="2538413"/>
                  <a:pt x="200343" y="2606358"/>
                  <a:pt x="242253" y="2647633"/>
                </a:cubicBezTo>
                <a:cubicBezTo>
                  <a:pt x="284163" y="2689543"/>
                  <a:pt x="352107" y="2689543"/>
                  <a:pt x="393382" y="2647633"/>
                </a:cubicBezTo>
                <a:lnTo>
                  <a:pt x="755332" y="2285683"/>
                </a:lnTo>
                <a:cubicBezTo>
                  <a:pt x="797243" y="2243772"/>
                  <a:pt x="865188" y="2243772"/>
                  <a:pt x="906463" y="2285683"/>
                </a:cubicBezTo>
                <a:cubicBezTo>
                  <a:pt x="948373" y="2327593"/>
                  <a:pt x="948373" y="2395538"/>
                  <a:pt x="906463" y="2436813"/>
                </a:cubicBezTo>
                <a:lnTo>
                  <a:pt x="681038" y="2662238"/>
                </a:lnTo>
                <a:cubicBezTo>
                  <a:pt x="639128" y="2704147"/>
                  <a:pt x="639128" y="2772093"/>
                  <a:pt x="681038" y="2813368"/>
                </a:cubicBezTo>
                <a:cubicBezTo>
                  <a:pt x="722948" y="2854643"/>
                  <a:pt x="724218" y="2921318"/>
                  <a:pt x="684848" y="2961322"/>
                </a:cubicBezTo>
                <a:cubicBezTo>
                  <a:pt x="645478" y="3000693"/>
                  <a:pt x="646748" y="3067368"/>
                  <a:pt x="688657" y="3109278"/>
                </a:cubicBezTo>
                <a:cubicBezTo>
                  <a:pt x="730568" y="3151188"/>
                  <a:pt x="730568" y="3219133"/>
                  <a:pt x="688657" y="3260408"/>
                </a:cubicBezTo>
                <a:lnTo>
                  <a:pt x="564198" y="3384868"/>
                </a:lnTo>
                <a:cubicBezTo>
                  <a:pt x="522288" y="3426778"/>
                  <a:pt x="522288" y="3494722"/>
                  <a:pt x="564198" y="3535997"/>
                </a:cubicBezTo>
                <a:cubicBezTo>
                  <a:pt x="606107" y="3577908"/>
                  <a:pt x="674053" y="3577908"/>
                  <a:pt x="715328" y="3535997"/>
                </a:cubicBezTo>
                <a:lnTo>
                  <a:pt x="1519238" y="2732088"/>
                </a:lnTo>
                <a:cubicBezTo>
                  <a:pt x="1561148" y="2690178"/>
                  <a:pt x="1629093" y="2690178"/>
                  <a:pt x="1670368" y="2732088"/>
                </a:cubicBezTo>
                <a:cubicBezTo>
                  <a:pt x="1712278" y="2773997"/>
                  <a:pt x="1712278" y="2841943"/>
                  <a:pt x="1670368" y="2883218"/>
                </a:cubicBezTo>
                <a:lnTo>
                  <a:pt x="1484948" y="3068638"/>
                </a:lnTo>
                <a:cubicBezTo>
                  <a:pt x="1443038" y="3110547"/>
                  <a:pt x="1443038" y="3178493"/>
                  <a:pt x="1484948" y="3219768"/>
                </a:cubicBezTo>
                <a:cubicBezTo>
                  <a:pt x="1526857" y="3261043"/>
                  <a:pt x="1592898" y="3263583"/>
                  <a:pt x="1631632" y="3224213"/>
                </a:cubicBezTo>
                <a:cubicBezTo>
                  <a:pt x="1671003" y="3184843"/>
                  <a:pt x="1737043" y="3187383"/>
                  <a:pt x="1778318" y="3228658"/>
                </a:cubicBezTo>
                <a:cubicBezTo>
                  <a:pt x="1819593" y="3269933"/>
                  <a:pt x="1820228" y="3338513"/>
                  <a:pt x="1778318" y="3379788"/>
                </a:cubicBezTo>
                <a:lnTo>
                  <a:pt x="1392873" y="3765233"/>
                </a:lnTo>
                <a:cubicBezTo>
                  <a:pt x="1350963" y="3807143"/>
                  <a:pt x="1350963" y="3875088"/>
                  <a:pt x="1392873" y="3916363"/>
                </a:cubicBezTo>
                <a:cubicBezTo>
                  <a:pt x="1434782" y="3957638"/>
                  <a:pt x="1502728" y="3958272"/>
                  <a:pt x="1544003" y="3916363"/>
                </a:cubicBezTo>
                <a:lnTo>
                  <a:pt x="1864678" y="3595688"/>
                </a:lnTo>
                <a:cubicBezTo>
                  <a:pt x="1906588" y="3553778"/>
                  <a:pt x="1974532" y="3553778"/>
                  <a:pt x="2015807" y="3595688"/>
                </a:cubicBezTo>
                <a:cubicBezTo>
                  <a:pt x="2057082" y="3637597"/>
                  <a:pt x="2057718" y="3705543"/>
                  <a:pt x="2015807" y="3746818"/>
                </a:cubicBezTo>
                <a:lnTo>
                  <a:pt x="1959928" y="3802697"/>
                </a:lnTo>
                <a:cubicBezTo>
                  <a:pt x="1918018" y="3844608"/>
                  <a:pt x="1918018" y="3912553"/>
                  <a:pt x="1959928" y="3953828"/>
                </a:cubicBezTo>
                <a:cubicBezTo>
                  <a:pt x="2001838" y="3995103"/>
                  <a:pt x="2069782" y="3995738"/>
                  <a:pt x="2111058" y="3953828"/>
                </a:cubicBezTo>
                <a:lnTo>
                  <a:pt x="3372168" y="2692718"/>
                </a:lnTo>
                <a:cubicBezTo>
                  <a:pt x="3412173" y="2651443"/>
                  <a:pt x="3412173" y="2582863"/>
                  <a:pt x="3370898" y="2541588"/>
                </a:cubicBezTo>
                <a:close/>
                <a:moveTo>
                  <a:pt x="1747203" y="4013518"/>
                </a:moveTo>
                <a:lnTo>
                  <a:pt x="1493203" y="4267518"/>
                </a:lnTo>
                <a:cubicBezTo>
                  <a:pt x="1451293" y="4309428"/>
                  <a:pt x="1451293" y="4377373"/>
                  <a:pt x="1493203" y="4418648"/>
                </a:cubicBezTo>
                <a:cubicBezTo>
                  <a:pt x="1535113" y="4459923"/>
                  <a:pt x="1603057" y="4460558"/>
                  <a:pt x="1644332" y="4418648"/>
                </a:cubicBezTo>
                <a:lnTo>
                  <a:pt x="1898332" y="4164647"/>
                </a:lnTo>
                <a:cubicBezTo>
                  <a:pt x="1940243" y="4122738"/>
                  <a:pt x="1940243" y="4054793"/>
                  <a:pt x="1898332" y="4013518"/>
                </a:cubicBezTo>
                <a:cubicBezTo>
                  <a:pt x="1856423" y="3972243"/>
                  <a:pt x="1788478" y="3972243"/>
                  <a:pt x="1747203" y="401351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855300" y="1114667"/>
            <a:ext cx="74334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1"/>
          </p:nvPr>
        </p:nvSpPr>
        <p:spPr>
          <a:xfrm>
            <a:off x="823225" y="1805267"/>
            <a:ext cx="2325600" cy="439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2"/>
          </p:nvPr>
        </p:nvSpPr>
        <p:spPr>
          <a:xfrm>
            <a:off x="3393162" y="1805267"/>
            <a:ext cx="2325600" cy="439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3"/>
          </p:nvPr>
        </p:nvSpPr>
        <p:spPr>
          <a:xfrm>
            <a:off x="5963099" y="1805267"/>
            <a:ext cx="2325600" cy="439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1" name="Google Shape;51;p9"/>
          <p:cNvSpPr/>
          <p:nvPr/>
        </p:nvSpPr>
        <p:spPr>
          <a:xfrm rot="10800000">
            <a:off x="6034180" y="-145514"/>
            <a:ext cx="4027520" cy="5250916"/>
          </a:xfrm>
          <a:custGeom>
            <a:avLst/>
            <a:gdLst/>
            <a:ahLst/>
            <a:cxnLst/>
            <a:rect l="l" t="t" r="r" b="b"/>
            <a:pathLst>
              <a:path w="4401661" h="4304029" extrusionOk="0">
                <a:moveTo>
                  <a:pt x="699453" y="1744663"/>
                </a:moveTo>
                <a:lnTo>
                  <a:pt x="1165543" y="1278573"/>
                </a:lnTo>
                <a:cubicBezTo>
                  <a:pt x="1215073" y="1229042"/>
                  <a:pt x="1215073" y="1147763"/>
                  <a:pt x="1165543" y="1098233"/>
                </a:cubicBezTo>
                <a:cubicBezTo>
                  <a:pt x="1116013" y="1048702"/>
                  <a:pt x="1034732" y="1048702"/>
                  <a:pt x="985203" y="1098233"/>
                </a:cubicBezTo>
                <a:lnTo>
                  <a:pt x="519113" y="1564323"/>
                </a:lnTo>
                <a:cubicBezTo>
                  <a:pt x="469583" y="1613852"/>
                  <a:pt x="469583" y="1695133"/>
                  <a:pt x="519113" y="1744663"/>
                </a:cubicBezTo>
                <a:cubicBezTo>
                  <a:pt x="568642" y="1794192"/>
                  <a:pt x="649288" y="1794192"/>
                  <a:pt x="699453" y="1744663"/>
                </a:cubicBezTo>
                <a:close/>
                <a:moveTo>
                  <a:pt x="271463" y="3418522"/>
                </a:moveTo>
                <a:lnTo>
                  <a:pt x="37147" y="3652838"/>
                </a:lnTo>
                <a:cubicBezTo>
                  <a:pt x="-12382" y="3702368"/>
                  <a:pt x="-12382" y="3783647"/>
                  <a:pt x="37147" y="3833178"/>
                </a:cubicBezTo>
                <a:cubicBezTo>
                  <a:pt x="86678" y="3882708"/>
                  <a:pt x="167958" y="3882708"/>
                  <a:pt x="217488" y="3833178"/>
                </a:cubicBezTo>
                <a:lnTo>
                  <a:pt x="451803" y="3598863"/>
                </a:lnTo>
                <a:cubicBezTo>
                  <a:pt x="501333" y="3549333"/>
                  <a:pt x="501333" y="3468053"/>
                  <a:pt x="451803" y="3418522"/>
                </a:cubicBezTo>
                <a:cubicBezTo>
                  <a:pt x="402272" y="3368993"/>
                  <a:pt x="321628" y="3368993"/>
                  <a:pt x="271463" y="3418522"/>
                </a:cubicBezTo>
                <a:close/>
                <a:moveTo>
                  <a:pt x="1105218" y="1601152"/>
                </a:moveTo>
                <a:cubicBezTo>
                  <a:pt x="1154748" y="1650683"/>
                  <a:pt x="1236028" y="1650683"/>
                  <a:pt x="1285557" y="1601152"/>
                </a:cubicBezTo>
                <a:lnTo>
                  <a:pt x="2024698" y="862013"/>
                </a:lnTo>
                <a:cubicBezTo>
                  <a:pt x="2074228" y="812483"/>
                  <a:pt x="2074228" y="731202"/>
                  <a:pt x="2024698" y="681673"/>
                </a:cubicBezTo>
                <a:cubicBezTo>
                  <a:pt x="1975168" y="632142"/>
                  <a:pt x="1893888" y="632142"/>
                  <a:pt x="1844357" y="681673"/>
                </a:cubicBezTo>
                <a:lnTo>
                  <a:pt x="1105218" y="1420177"/>
                </a:lnTo>
                <a:cubicBezTo>
                  <a:pt x="1055688" y="1470342"/>
                  <a:pt x="1055688" y="1550988"/>
                  <a:pt x="1105218" y="1601152"/>
                </a:cubicBezTo>
                <a:close/>
                <a:moveTo>
                  <a:pt x="3472498" y="217487"/>
                </a:moveTo>
                <a:cubicBezTo>
                  <a:pt x="3522028" y="167957"/>
                  <a:pt x="3522028" y="86677"/>
                  <a:pt x="3472498" y="37148"/>
                </a:cubicBezTo>
                <a:cubicBezTo>
                  <a:pt x="3422968" y="-12383"/>
                  <a:pt x="3341687" y="-12383"/>
                  <a:pt x="3292158" y="37148"/>
                </a:cubicBezTo>
                <a:cubicBezTo>
                  <a:pt x="3242628" y="86677"/>
                  <a:pt x="3242628" y="167957"/>
                  <a:pt x="3292158" y="217487"/>
                </a:cubicBezTo>
                <a:cubicBezTo>
                  <a:pt x="3341687" y="267018"/>
                  <a:pt x="3422968" y="267018"/>
                  <a:pt x="3472498" y="217487"/>
                </a:cubicBezTo>
                <a:close/>
                <a:moveTo>
                  <a:pt x="441642" y="2002473"/>
                </a:moveTo>
                <a:cubicBezTo>
                  <a:pt x="491172" y="1952942"/>
                  <a:pt x="491172" y="1871663"/>
                  <a:pt x="441642" y="1822133"/>
                </a:cubicBezTo>
                <a:cubicBezTo>
                  <a:pt x="392113" y="1772602"/>
                  <a:pt x="310833" y="1772602"/>
                  <a:pt x="261303" y="1822133"/>
                </a:cubicBezTo>
                <a:cubicBezTo>
                  <a:pt x="211772" y="1871663"/>
                  <a:pt x="211772" y="1952942"/>
                  <a:pt x="261303" y="2002473"/>
                </a:cubicBezTo>
                <a:cubicBezTo>
                  <a:pt x="310833" y="2052003"/>
                  <a:pt x="392113" y="2052003"/>
                  <a:pt x="441642" y="2002473"/>
                </a:cubicBezTo>
                <a:close/>
                <a:moveTo>
                  <a:pt x="3945573" y="2271078"/>
                </a:moveTo>
                <a:lnTo>
                  <a:pt x="3842703" y="2373947"/>
                </a:lnTo>
                <a:cubicBezTo>
                  <a:pt x="3793173" y="2423478"/>
                  <a:pt x="3711893" y="2423478"/>
                  <a:pt x="3662362" y="2373947"/>
                </a:cubicBezTo>
                <a:cubicBezTo>
                  <a:pt x="3612833" y="2324418"/>
                  <a:pt x="3612833" y="2243138"/>
                  <a:pt x="3662362" y="2193608"/>
                </a:cubicBezTo>
                <a:lnTo>
                  <a:pt x="3993198" y="1862773"/>
                </a:lnTo>
                <a:cubicBezTo>
                  <a:pt x="4042728" y="1813242"/>
                  <a:pt x="4042728" y="1731963"/>
                  <a:pt x="3993198" y="1682433"/>
                </a:cubicBezTo>
                <a:cubicBezTo>
                  <a:pt x="3943668" y="1632902"/>
                  <a:pt x="3862387" y="1632902"/>
                  <a:pt x="3812858" y="1682433"/>
                </a:cubicBezTo>
                <a:lnTo>
                  <a:pt x="3638868" y="1856423"/>
                </a:lnTo>
                <a:cubicBezTo>
                  <a:pt x="3589337" y="1905952"/>
                  <a:pt x="3508058" y="1905952"/>
                  <a:pt x="3458528" y="1856423"/>
                </a:cubicBezTo>
                <a:cubicBezTo>
                  <a:pt x="3408998" y="1806892"/>
                  <a:pt x="3408998" y="1725613"/>
                  <a:pt x="3458528" y="1676083"/>
                </a:cubicBezTo>
                <a:lnTo>
                  <a:pt x="4000183" y="1134427"/>
                </a:lnTo>
                <a:cubicBezTo>
                  <a:pt x="4049712" y="1084898"/>
                  <a:pt x="4049712" y="1003617"/>
                  <a:pt x="4000183" y="954088"/>
                </a:cubicBezTo>
                <a:cubicBezTo>
                  <a:pt x="3950653" y="904558"/>
                  <a:pt x="3869373" y="904558"/>
                  <a:pt x="3819843" y="954088"/>
                </a:cubicBezTo>
                <a:lnTo>
                  <a:pt x="3636962" y="1136967"/>
                </a:lnTo>
                <a:cubicBezTo>
                  <a:pt x="3587433" y="1186498"/>
                  <a:pt x="3506153" y="1186498"/>
                  <a:pt x="3456623" y="1136967"/>
                </a:cubicBezTo>
                <a:cubicBezTo>
                  <a:pt x="3407093" y="1087438"/>
                  <a:pt x="3407093" y="1006158"/>
                  <a:pt x="3456623" y="956627"/>
                </a:cubicBezTo>
                <a:lnTo>
                  <a:pt x="3508058" y="905192"/>
                </a:lnTo>
                <a:cubicBezTo>
                  <a:pt x="3557587" y="855663"/>
                  <a:pt x="3557587" y="774383"/>
                  <a:pt x="3508058" y="724852"/>
                </a:cubicBezTo>
                <a:cubicBezTo>
                  <a:pt x="3458528" y="675323"/>
                  <a:pt x="3377248" y="675323"/>
                  <a:pt x="3327718" y="724852"/>
                </a:cubicBezTo>
                <a:lnTo>
                  <a:pt x="2574608" y="1476058"/>
                </a:lnTo>
                <a:cubicBezTo>
                  <a:pt x="2525078" y="1525588"/>
                  <a:pt x="2443798" y="1525588"/>
                  <a:pt x="2394268" y="1476058"/>
                </a:cubicBezTo>
                <a:cubicBezTo>
                  <a:pt x="2344738" y="1426527"/>
                  <a:pt x="2344738" y="1345248"/>
                  <a:pt x="2394268" y="1295717"/>
                </a:cubicBezTo>
                <a:lnTo>
                  <a:pt x="3234373" y="455612"/>
                </a:lnTo>
                <a:cubicBezTo>
                  <a:pt x="3283903" y="406083"/>
                  <a:pt x="3283903" y="324802"/>
                  <a:pt x="3234373" y="275273"/>
                </a:cubicBezTo>
                <a:cubicBezTo>
                  <a:pt x="3184843" y="225743"/>
                  <a:pt x="3103562" y="225743"/>
                  <a:pt x="3054033" y="275273"/>
                </a:cubicBezTo>
                <a:lnTo>
                  <a:pt x="2095818" y="1233488"/>
                </a:lnTo>
                <a:cubicBezTo>
                  <a:pt x="2046288" y="1283017"/>
                  <a:pt x="1965007" y="1283017"/>
                  <a:pt x="1915478" y="1233488"/>
                </a:cubicBezTo>
                <a:cubicBezTo>
                  <a:pt x="1865948" y="1183958"/>
                  <a:pt x="1784668" y="1183958"/>
                  <a:pt x="1735138" y="1233488"/>
                </a:cubicBezTo>
                <a:lnTo>
                  <a:pt x="480378" y="2488247"/>
                </a:lnTo>
                <a:cubicBezTo>
                  <a:pt x="430847" y="2537778"/>
                  <a:pt x="430847" y="2619058"/>
                  <a:pt x="480378" y="2668588"/>
                </a:cubicBezTo>
                <a:cubicBezTo>
                  <a:pt x="529908" y="2718118"/>
                  <a:pt x="611188" y="2718118"/>
                  <a:pt x="660717" y="2668588"/>
                </a:cubicBezTo>
                <a:lnTo>
                  <a:pt x="862648" y="2466658"/>
                </a:lnTo>
                <a:cubicBezTo>
                  <a:pt x="912178" y="2417128"/>
                  <a:pt x="993457" y="2417128"/>
                  <a:pt x="1042988" y="2466658"/>
                </a:cubicBezTo>
                <a:cubicBezTo>
                  <a:pt x="1092518" y="2516188"/>
                  <a:pt x="1092518" y="2597468"/>
                  <a:pt x="1042988" y="2646997"/>
                </a:cubicBezTo>
                <a:lnTo>
                  <a:pt x="553403" y="3137218"/>
                </a:lnTo>
                <a:cubicBezTo>
                  <a:pt x="503872" y="3186747"/>
                  <a:pt x="503872" y="3268028"/>
                  <a:pt x="553403" y="3317558"/>
                </a:cubicBezTo>
                <a:cubicBezTo>
                  <a:pt x="602933" y="3367088"/>
                  <a:pt x="684213" y="3367088"/>
                  <a:pt x="733742" y="3317558"/>
                </a:cubicBezTo>
                <a:lnTo>
                  <a:pt x="847408" y="3203893"/>
                </a:lnTo>
                <a:cubicBezTo>
                  <a:pt x="896938" y="3154363"/>
                  <a:pt x="978217" y="3154363"/>
                  <a:pt x="1027748" y="3203893"/>
                </a:cubicBezTo>
                <a:cubicBezTo>
                  <a:pt x="1077278" y="3253422"/>
                  <a:pt x="1158557" y="3253422"/>
                  <a:pt x="1208088" y="3203893"/>
                </a:cubicBezTo>
                <a:lnTo>
                  <a:pt x="1427163" y="2984818"/>
                </a:lnTo>
                <a:cubicBezTo>
                  <a:pt x="1476693" y="2935288"/>
                  <a:pt x="1557973" y="2935288"/>
                  <a:pt x="1607503" y="2984818"/>
                </a:cubicBezTo>
                <a:cubicBezTo>
                  <a:pt x="1657032" y="3034347"/>
                  <a:pt x="1657032" y="3115628"/>
                  <a:pt x="1607503" y="3165158"/>
                </a:cubicBezTo>
                <a:lnTo>
                  <a:pt x="1025207" y="3747453"/>
                </a:lnTo>
                <a:cubicBezTo>
                  <a:pt x="975678" y="3796983"/>
                  <a:pt x="975678" y="3878263"/>
                  <a:pt x="1025207" y="3927793"/>
                </a:cubicBezTo>
                <a:cubicBezTo>
                  <a:pt x="1074738" y="3977322"/>
                  <a:pt x="1156018" y="3977322"/>
                  <a:pt x="1205548" y="3927793"/>
                </a:cubicBezTo>
                <a:lnTo>
                  <a:pt x="1538288" y="3595053"/>
                </a:lnTo>
                <a:cubicBezTo>
                  <a:pt x="1587818" y="3545522"/>
                  <a:pt x="1669098" y="3545522"/>
                  <a:pt x="1718628" y="3595053"/>
                </a:cubicBezTo>
                <a:cubicBezTo>
                  <a:pt x="1768157" y="3644583"/>
                  <a:pt x="1849438" y="3644583"/>
                  <a:pt x="1898968" y="3595053"/>
                </a:cubicBezTo>
                <a:lnTo>
                  <a:pt x="2071053" y="3422968"/>
                </a:lnTo>
                <a:cubicBezTo>
                  <a:pt x="2120583" y="3373438"/>
                  <a:pt x="2201863" y="3373438"/>
                  <a:pt x="2251393" y="3422968"/>
                </a:cubicBezTo>
                <a:cubicBezTo>
                  <a:pt x="2300923" y="3472497"/>
                  <a:pt x="2300923" y="3553778"/>
                  <a:pt x="2251393" y="3603308"/>
                </a:cubicBezTo>
                <a:lnTo>
                  <a:pt x="1929448" y="3925253"/>
                </a:lnTo>
                <a:cubicBezTo>
                  <a:pt x="1879918" y="3974783"/>
                  <a:pt x="1879918" y="4056063"/>
                  <a:pt x="1929448" y="4105593"/>
                </a:cubicBezTo>
                <a:cubicBezTo>
                  <a:pt x="1978978" y="4155122"/>
                  <a:pt x="2060257" y="4155122"/>
                  <a:pt x="2109788" y="4105593"/>
                </a:cubicBezTo>
                <a:lnTo>
                  <a:pt x="2505393" y="3709988"/>
                </a:lnTo>
                <a:cubicBezTo>
                  <a:pt x="2554923" y="3660458"/>
                  <a:pt x="2636203" y="3660458"/>
                  <a:pt x="2685733" y="3709988"/>
                </a:cubicBezTo>
                <a:cubicBezTo>
                  <a:pt x="2735262" y="3759518"/>
                  <a:pt x="2816543" y="3759518"/>
                  <a:pt x="2866073" y="3709988"/>
                </a:cubicBezTo>
                <a:lnTo>
                  <a:pt x="4125278" y="2450783"/>
                </a:lnTo>
                <a:cubicBezTo>
                  <a:pt x="4174808" y="2401253"/>
                  <a:pt x="4174808" y="2319972"/>
                  <a:pt x="4125278" y="2270443"/>
                </a:cubicBezTo>
                <a:cubicBezTo>
                  <a:pt x="4076383" y="2221547"/>
                  <a:pt x="3995103" y="2221547"/>
                  <a:pt x="3945573" y="2271078"/>
                </a:cubicBezTo>
                <a:close/>
                <a:moveTo>
                  <a:pt x="4364038" y="1310958"/>
                </a:moveTo>
                <a:cubicBezTo>
                  <a:pt x="4314508" y="1261427"/>
                  <a:pt x="4233228" y="1261427"/>
                  <a:pt x="4183698" y="1310958"/>
                </a:cubicBezTo>
                <a:lnTo>
                  <a:pt x="4084637" y="1410017"/>
                </a:lnTo>
                <a:cubicBezTo>
                  <a:pt x="4035108" y="1459548"/>
                  <a:pt x="4035108" y="1540827"/>
                  <a:pt x="4084637" y="1590358"/>
                </a:cubicBezTo>
                <a:cubicBezTo>
                  <a:pt x="4134168" y="1639888"/>
                  <a:pt x="4215448" y="1639888"/>
                  <a:pt x="4264978" y="1590358"/>
                </a:cubicBezTo>
                <a:lnTo>
                  <a:pt x="4364038" y="1491298"/>
                </a:lnTo>
                <a:cubicBezTo>
                  <a:pt x="4414203" y="1441767"/>
                  <a:pt x="4414203" y="1360488"/>
                  <a:pt x="4364038" y="1310958"/>
                </a:cubicBezTo>
                <a:close/>
                <a:moveTo>
                  <a:pt x="3773487" y="2885758"/>
                </a:moveTo>
                <a:lnTo>
                  <a:pt x="2807018" y="3852228"/>
                </a:lnTo>
                <a:cubicBezTo>
                  <a:pt x="2757487" y="3901758"/>
                  <a:pt x="2757487" y="3983038"/>
                  <a:pt x="2807018" y="4032568"/>
                </a:cubicBezTo>
                <a:cubicBezTo>
                  <a:pt x="2856548" y="4082097"/>
                  <a:pt x="2937828" y="4082097"/>
                  <a:pt x="2987358" y="4032568"/>
                </a:cubicBezTo>
                <a:lnTo>
                  <a:pt x="3953828" y="3066097"/>
                </a:lnTo>
                <a:cubicBezTo>
                  <a:pt x="4003358" y="3016568"/>
                  <a:pt x="4003358" y="2935288"/>
                  <a:pt x="3953828" y="2885758"/>
                </a:cubicBezTo>
                <a:cubicBezTo>
                  <a:pt x="3904298" y="2836228"/>
                  <a:pt x="3823018" y="2836228"/>
                  <a:pt x="3773487" y="2885758"/>
                </a:cubicBezTo>
                <a:close/>
                <a:moveTo>
                  <a:pt x="2572703" y="4086543"/>
                </a:moveTo>
                <a:cubicBezTo>
                  <a:pt x="2523173" y="4136072"/>
                  <a:pt x="2523173" y="4217353"/>
                  <a:pt x="2572703" y="4266883"/>
                </a:cubicBezTo>
                <a:cubicBezTo>
                  <a:pt x="2622233" y="4316413"/>
                  <a:pt x="2703512" y="4316413"/>
                  <a:pt x="2753043" y="4266883"/>
                </a:cubicBezTo>
                <a:cubicBezTo>
                  <a:pt x="2802573" y="4217353"/>
                  <a:pt x="2802573" y="4136072"/>
                  <a:pt x="2753043" y="4086543"/>
                </a:cubicBezTo>
                <a:cubicBezTo>
                  <a:pt x="2703512" y="4037013"/>
                  <a:pt x="2622233" y="4037013"/>
                  <a:pt x="2572703" y="4086543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9"/>
          <p:cNvSpPr txBox="1">
            <a:spLocks noGrp="1"/>
          </p:cNvSpPr>
          <p:nvPr>
            <p:ph type="title"/>
          </p:nvPr>
        </p:nvSpPr>
        <p:spPr>
          <a:xfrm>
            <a:off x="855300" y="1114667"/>
            <a:ext cx="74334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6" name="Google Shape;56;p10"/>
          <p:cNvSpPr/>
          <p:nvPr/>
        </p:nvSpPr>
        <p:spPr>
          <a:xfrm>
            <a:off x="1714501" y="-878499"/>
            <a:ext cx="5720077" cy="8622665"/>
          </a:xfrm>
          <a:custGeom>
            <a:avLst/>
            <a:gdLst/>
            <a:ahLst/>
            <a:cxnLst/>
            <a:rect l="l" t="t" r="r" b="b"/>
            <a:pathLst>
              <a:path w="4122578" h="4660900" extrusionOk="0">
                <a:moveTo>
                  <a:pt x="31432" y="2701608"/>
                </a:moveTo>
                <a:cubicBezTo>
                  <a:pt x="-10477" y="2743518"/>
                  <a:pt x="-10477" y="2811463"/>
                  <a:pt x="31432" y="2852738"/>
                </a:cubicBezTo>
                <a:cubicBezTo>
                  <a:pt x="73343" y="2894013"/>
                  <a:pt x="141288" y="2894647"/>
                  <a:pt x="182563" y="2852738"/>
                </a:cubicBezTo>
                <a:cubicBezTo>
                  <a:pt x="224473" y="2810828"/>
                  <a:pt x="224473" y="2742883"/>
                  <a:pt x="182563" y="2701608"/>
                </a:cubicBezTo>
                <a:cubicBezTo>
                  <a:pt x="140653" y="2660333"/>
                  <a:pt x="73343" y="2660333"/>
                  <a:pt x="31432" y="2701608"/>
                </a:cubicBezTo>
                <a:close/>
                <a:moveTo>
                  <a:pt x="1832293" y="796608"/>
                </a:moveTo>
                <a:lnTo>
                  <a:pt x="2011363" y="617538"/>
                </a:lnTo>
                <a:cubicBezTo>
                  <a:pt x="2053273" y="575627"/>
                  <a:pt x="2053273" y="507682"/>
                  <a:pt x="2011363" y="466407"/>
                </a:cubicBezTo>
                <a:cubicBezTo>
                  <a:pt x="1969453" y="424498"/>
                  <a:pt x="1901507" y="424498"/>
                  <a:pt x="1860232" y="466407"/>
                </a:cubicBezTo>
                <a:lnTo>
                  <a:pt x="1681163" y="645477"/>
                </a:lnTo>
                <a:cubicBezTo>
                  <a:pt x="1639253" y="687388"/>
                  <a:pt x="1639253" y="755333"/>
                  <a:pt x="1681163" y="796608"/>
                </a:cubicBezTo>
                <a:cubicBezTo>
                  <a:pt x="1722438" y="838517"/>
                  <a:pt x="1790382" y="838517"/>
                  <a:pt x="1832293" y="796608"/>
                </a:cubicBezTo>
                <a:close/>
                <a:moveTo>
                  <a:pt x="3098483" y="1148398"/>
                </a:moveTo>
                <a:cubicBezTo>
                  <a:pt x="3056573" y="1190308"/>
                  <a:pt x="3056573" y="1258252"/>
                  <a:pt x="3098483" y="1299527"/>
                </a:cubicBezTo>
                <a:cubicBezTo>
                  <a:pt x="3140393" y="1341438"/>
                  <a:pt x="3208338" y="1341438"/>
                  <a:pt x="3249613" y="1299527"/>
                </a:cubicBezTo>
                <a:cubicBezTo>
                  <a:pt x="3291523" y="1257617"/>
                  <a:pt x="3291523" y="1189673"/>
                  <a:pt x="3249613" y="1148398"/>
                </a:cubicBezTo>
                <a:cubicBezTo>
                  <a:pt x="3208338" y="1107123"/>
                  <a:pt x="3140393" y="1107123"/>
                  <a:pt x="3098483" y="1148398"/>
                </a:cubicBezTo>
                <a:close/>
                <a:moveTo>
                  <a:pt x="3156268" y="182562"/>
                </a:moveTo>
                <a:cubicBezTo>
                  <a:pt x="3198178" y="140652"/>
                  <a:pt x="3198178" y="72707"/>
                  <a:pt x="3156268" y="31432"/>
                </a:cubicBezTo>
                <a:cubicBezTo>
                  <a:pt x="3114358" y="-10477"/>
                  <a:pt x="3046413" y="-10477"/>
                  <a:pt x="3005138" y="31432"/>
                </a:cubicBezTo>
                <a:cubicBezTo>
                  <a:pt x="2963228" y="73342"/>
                  <a:pt x="2963228" y="141287"/>
                  <a:pt x="3005138" y="182562"/>
                </a:cubicBezTo>
                <a:cubicBezTo>
                  <a:pt x="3046413" y="224473"/>
                  <a:pt x="3114358" y="224473"/>
                  <a:pt x="3156268" y="182562"/>
                </a:cubicBezTo>
                <a:close/>
                <a:moveTo>
                  <a:pt x="1052513" y="1575752"/>
                </a:moveTo>
                <a:lnTo>
                  <a:pt x="1624648" y="1003617"/>
                </a:lnTo>
                <a:cubicBezTo>
                  <a:pt x="1666557" y="961708"/>
                  <a:pt x="1666557" y="893763"/>
                  <a:pt x="1624648" y="852488"/>
                </a:cubicBezTo>
                <a:cubicBezTo>
                  <a:pt x="1582738" y="811213"/>
                  <a:pt x="1514793" y="810577"/>
                  <a:pt x="1473518" y="852488"/>
                </a:cubicBezTo>
                <a:lnTo>
                  <a:pt x="901382" y="1424623"/>
                </a:lnTo>
                <a:cubicBezTo>
                  <a:pt x="859473" y="1466533"/>
                  <a:pt x="859473" y="1534477"/>
                  <a:pt x="901382" y="1575752"/>
                </a:cubicBezTo>
                <a:cubicBezTo>
                  <a:pt x="943293" y="1617663"/>
                  <a:pt x="1011238" y="1617663"/>
                  <a:pt x="1052513" y="1575752"/>
                </a:cubicBezTo>
                <a:close/>
                <a:moveTo>
                  <a:pt x="4091623" y="1215073"/>
                </a:moveTo>
                <a:cubicBezTo>
                  <a:pt x="4049713" y="1173163"/>
                  <a:pt x="3981768" y="1173163"/>
                  <a:pt x="3940493" y="1215073"/>
                </a:cubicBezTo>
                <a:lnTo>
                  <a:pt x="3767773" y="1387792"/>
                </a:lnTo>
                <a:cubicBezTo>
                  <a:pt x="3725863" y="1429702"/>
                  <a:pt x="3725863" y="1497648"/>
                  <a:pt x="3767773" y="1538923"/>
                </a:cubicBezTo>
                <a:cubicBezTo>
                  <a:pt x="3809683" y="1580833"/>
                  <a:pt x="3877628" y="1580833"/>
                  <a:pt x="3918903" y="1538923"/>
                </a:cubicBezTo>
                <a:lnTo>
                  <a:pt x="4091623" y="1366202"/>
                </a:lnTo>
                <a:cubicBezTo>
                  <a:pt x="4132898" y="1324927"/>
                  <a:pt x="4132898" y="1256983"/>
                  <a:pt x="4091623" y="1215073"/>
                </a:cubicBezTo>
                <a:close/>
                <a:moveTo>
                  <a:pt x="1282382" y="4478338"/>
                </a:moveTo>
                <a:cubicBezTo>
                  <a:pt x="1240473" y="4520248"/>
                  <a:pt x="1240473" y="4588193"/>
                  <a:pt x="1282382" y="4629468"/>
                </a:cubicBezTo>
                <a:cubicBezTo>
                  <a:pt x="1324293" y="4671378"/>
                  <a:pt x="1392238" y="4671378"/>
                  <a:pt x="1433513" y="4629468"/>
                </a:cubicBezTo>
                <a:cubicBezTo>
                  <a:pt x="1475423" y="4587558"/>
                  <a:pt x="1475423" y="4519613"/>
                  <a:pt x="1433513" y="4478338"/>
                </a:cubicBezTo>
                <a:cubicBezTo>
                  <a:pt x="1391603" y="4437063"/>
                  <a:pt x="1323657" y="4437063"/>
                  <a:pt x="1282382" y="4478338"/>
                </a:cubicBezTo>
                <a:close/>
                <a:moveTo>
                  <a:pt x="3633788" y="2523172"/>
                </a:moveTo>
                <a:lnTo>
                  <a:pt x="3186748" y="2970213"/>
                </a:lnTo>
                <a:cubicBezTo>
                  <a:pt x="3144838" y="3012122"/>
                  <a:pt x="3144838" y="3080068"/>
                  <a:pt x="3186748" y="3121343"/>
                </a:cubicBezTo>
                <a:cubicBezTo>
                  <a:pt x="3228658" y="3163253"/>
                  <a:pt x="3296603" y="3163253"/>
                  <a:pt x="3337878" y="3121343"/>
                </a:cubicBezTo>
                <a:lnTo>
                  <a:pt x="3784918" y="2674303"/>
                </a:lnTo>
                <a:cubicBezTo>
                  <a:pt x="3826828" y="2632393"/>
                  <a:pt x="3826828" y="2564447"/>
                  <a:pt x="3784918" y="2523172"/>
                </a:cubicBezTo>
                <a:cubicBezTo>
                  <a:pt x="3743643" y="2481897"/>
                  <a:pt x="3675698" y="2481897"/>
                  <a:pt x="3633788" y="2523172"/>
                </a:cubicBezTo>
                <a:close/>
                <a:moveTo>
                  <a:pt x="3370898" y="2541588"/>
                </a:moveTo>
                <a:cubicBezTo>
                  <a:pt x="3328988" y="2499678"/>
                  <a:pt x="3261043" y="2499678"/>
                  <a:pt x="3219768" y="2541588"/>
                </a:cubicBezTo>
                <a:lnTo>
                  <a:pt x="3054033" y="2707322"/>
                </a:lnTo>
                <a:cubicBezTo>
                  <a:pt x="3012123" y="2749233"/>
                  <a:pt x="2944178" y="2749233"/>
                  <a:pt x="2902903" y="2707322"/>
                </a:cubicBezTo>
                <a:cubicBezTo>
                  <a:pt x="2860993" y="2665413"/>
                  <a:pt x="2860993" y="2597468"/>
                  <a:pt x="2902903" y="2556193"/>
                </a:cubicBezTo>
                <a:lnTo>
                  <a:pt x="3704908" y="1754188"/>
                </a:lnTo>
                <a:cubicBezTo>
                  <a:pt x="3746818" y="1712277"/>
                  <a:pt x="3746818" y="1644333"/>
                  <a:pt x="3704908" y="1603058"/>
                </a:cubicBezTo>
                <a:cubicBezTo>
                  <a:pt x="3662998" y="1561148"/>
                  <a:pt x="3595053" y="1561148"/>
                  <a:pt x="3553778" y="1603058"/>
                </a:cubicBezTo>
                <a:lnTo>
                  <a:pt x="3494088" y="1662748"/>
                </a:lnTo>
                <a:cubicBezTo>
                  <a:pt x="3452178" y="1704658"/>
                  <a:pt x="3384233" y="1704658"/>
                  <a:pt x="3342958" y="1662748"/>
                </a:cubicBezTo>
                <a:cubicBezTo>
                  <a:pt x="3301048" y="1620838"/>
                  <a:pt x="3233103" y="1620838"/>
                  <a:pt x="3191828" y="1662748"/>
                </a:cubicBezTo>
                <a:lnTo>
                  <a:pt x="3026093" y="1828483"/>
                </a:lnTo>
                <a:cubicBezTo>
                  <a:pt x="2984183" y="1870392"/>
                  <a:pt x="2916238" y="1870392"/>
                  <a:pt x="2874963" y="1828483"/>
                </a:cubicBezTo>
                <a:cubicBezTo>
                  <a:pt x="2833688" y="1786573"/>
                  <a:pt x="2833053" y="1718627"/>
                  <a:pt x="2874963" y="1677352"/>
                </a:cubicBezTo>
                <a:lnTo>
                  <a:pt x="3040698" y="1511617"/>
                </a:lnTo>
                <a:cubicBezTo>
                  <a:pt x="3082608" y="1469708"/>
                  <a:pt x="3082608" y="1401763"/>
                  <a:pt x="3040698" y="1360488"/>
                </a:cubicBezTo>
                <a:cubicBezTo>
                  <a:pt x="2998788" y="1318577"/>
                  <a:pt x="2930843" y="1318577"/>
                  <a:pt x="2889568" y="1360488"/>
                </a:cubicBezTo>
                <a:lnTo>
                  <a:pt x="2437448" y="1812608"/>
                </a:lnTo>
                <a:cubicBezTo>
                  <a:pt x="2395538" y="1854517"/>
                  <a:pt x="2327593" y="1854517"/>
                  <a:pt x="2286318" y="1812608"/>
                </a:cubicBezTo>
                <a:cubicBezTo>
                  <a:pt x="2244408" y="1770698"/>
                  <a:pt x="2244408" y="1702752"/>
                  <a:pt x="2286318" y="1661477"/>
                </a:cubicBezTo>
                <a:lnTo>
                  <a:pt x="2848293" y="1099502"/>
                </a:lnTo>
                <a:cubicBezTo>
                  <a:pt x="2890203" y="1057592"/>
                  <a:pt x="2890203" y="989648"/>
                  <a:pt x="2848293" y="948373"/>
                </a:cubicBezTo>
                <a:cubicBezTo>
                  <a:pt x="2806383" y="907098"/>
                  <a:pt x="2738438" y="906463"/>
                  <a:pt x="2697163" y="948373"/>
                </a:cubicBezTo>
                <a:lnTo>
                  <a:pt x="2309813" y="1335723"/>
                </a:lnTo>
                <a:cubicBezTo>
                  <a:pt x="2267903" y="1377633"/>
                  <a:pt x="2199958" y="1377633"/>
                  <a:pt x="2158683" y="1335723"/>
                </a:cubicBezTo>
                <a:cubicBezTo>
                  <a:pt x="2116773" y="1293813"/>
                  <a:pt x="2116773" y="1225867"/>
                  <a:pt x="2158683" y="1184592"/>
                </a:cubicBezTo>
                <a:lnTo>
                  <a:pt x="2930208" y="413068"/>
                </a:lnTo>
                <a:cubicBezTo>
                  <a:pt x="2972118" y="371157"/>
                  <a:pt x="2972118" y="303212"/>
                  <a:pt x="2930208" y="261937"/>
                </a:cubicBezTo>
                <a:cubicBezTo>
                  <a:pt x="2888298" y="220027"/>
                  <a:pt x="2820353" y="220027"/>
                  <a:pt x="2779078" y="261937"/>
                </a:cubicBezTo>
                <a:lnTo>
                  <a:pt x="2278063" y="762952"/>
                </a:lnTo>
                <a:cubicBezTo>
                  <a:pt x="2236153" y="804863"/>
                  <a:pt x="2168208" y="804863"/>
                  <a:pt x="2126933" y="762952"/>
                </a:cubicBezTo>
                <a:cubicBezTo>
                  <a:pt x="2085023" y="721042"/>
                  <a:pt x="2017078" y="721042"/>
                  <a:pt x="1975803" y="762952"/>
                </a:cubicBezTo>
                <a:lnTo>
                  <a:pt x="242253" y="2496503"/>
                </a:lnTo>
                <a:cubicBezTo>
                  <a:pt x="200343" y="2538413"/>
                  <a:pt x="200343" y="2606358"/>
                  <a:pt x="242253" y="2647633"/>
                </a:cubicBezTo>
                <a:cubicBezTo>
                  <a:pt x="284163" y="2689543"/>
                  <a:pt x="352107" y="2689543"/>
                  <a:pt x="393382" y="2647633"/>
                </a:cubicBezTo>
                <a:lnTo>
                  <a:pt x="755332" y="2285683"/>
                </a:lnTo>
                <a:cubicBezTo>
                  <a:pt x="797243" y="2243772"/>
                  <a:pt x="865188" y="2243772"/>
                  <a:pt x="906463" y="2285683"/>
                </a:cubicBezTo>
                <a:cubicBezTo>
                  <a:pt x="948373" y="2327593"/>
                  <a:pt x="948373" y="2395538"/>
                  <a:pt x="906463" y="2436813"/>
                </a:cubicBezTo>
                <a:lnTo>
                  <a:pt x="681038" y="2662238"/>
                </a:lnTo>
                <a:cubicBezTo>
                  <a:pt x="639128" y="2704147"/>
                  <a:pt x="639128" y="2772093"/>
                  <a:pt x="681038" y="2813368"/>
                </a:cubicBezTo>
                <a:cubicBezTo>
                  <a:pt x="722948" y="2854643"/>
                  <a:pt x="724218" y="2921318"/>
                  <a:pt x="684848" y="2961322"/>
                </a:cubicBezTo>
                <a:cubicBezTo>
                  <a:pt x="645478" y="3000693"/>
                  <a:pt x="646748" y="3067368"/>
                  <a:pt x="688657" y="3109278"/>
                </a:cubicBezTo>
                <a:cubicBezTo>
                  <a:pt x="730568" y="3151188"/>
                  <a:pt x="730568" y="3219133"/>
                  <a:pt x="688657" y="3260408"/>
                </a:cubicBezTo>
                <a:lnTo>
                  <a:pt x="564198" y="3384868"/>
                </a:lnTo>
                <a:cubicBezTo>
                  <a:pt x="522288" y="3426778"/>
                  <a:pt x="522288" y="3494722"/>
                  <a:pt x="564198" y="3535997"/>
                </a:cubicBezTo>
                <a:cubicBezTo>
                  <a:pt x="606107" y="3577908"/>
                  <a:pt x="674053" y="3577908"/>
                  <a:pt x="715328" y="3535997"/>
                </a:cubicBezTo>
                <a:lnTo>
                  <a:pt x="1519238" y="2732088"/>
                </a:lnTo>
                <a:cubicBezTo>
                  <a:pt x="1561148" y="2690178"/>
                  <a:pt x="1629093" y="2690178"/>
                  <a:pt x="1670368" y="2732088"/>
                </a:cubicBezTo>
                <a:cubicBezTo>
                  <a:pt x="1712278" y="2773997"/>
                  <a:pt x="1712278" y="2841943"/>
                  <a:pt x="1670368" y="2883218"/>
                </a:cubicBezTo>
                <a:lnTo>
                  <a:pt x="1484948" y="3068638"/>
                </a:lnTo>
                <a:cubicBezTo>
                  <a:pt x="1443038" y="3110547"/>
                  <a:pt x="1443038" y="3178493"/>
                  <a:pt x="1484948" y="3219768"/>
                </a:cubicBezTo>
                <a:cubicBezTo>
                  <a:pt x="1526857" y="3261043"/>
                  <a:pt x="1592898" y="3263583"/>
                  <a:pt x="1631632" y="3224213"/>
                </a:cubicBezTo>
                <a:cubicBezTo>
                  <a:pt x="1671003" y="3184843"/>
                  <a:pt x="1737043" y="3187383"/>
                  <a:pt x="1778318" y="3228658"/>
                </a:cubicBezTo>
                <a:cubicBezTo>
                  <a:pt x="1819593" y="3269933"/>
                  <a:pt x="1820228" y="3338513"/>
                  <a:pt x="1778318" y="3379788"/>
                </a:cubicBezTo>
                <a:lnTo>
                  <a:pt x="1392873" y="3765233"/>
                </a:lnTo>
                <a:cubicBezTo>
                  <a:pt x="1350963" y="3807143"/>
                  <a:pt x="1350963" y="3875088"/>
                  <a:pt x="1392873" y="3916363"/>
                </a:cubicBezTo>
                <a:cubicBezTo>
                  <a:pt x="1434782" y="3957638"/>
                  <a:pt x="1502728" y="3958272"/>
                  <a:pt x="1544003" y="3916363"/>
                </a:cubicBezTo>
                <a:lnTo>
                  <a:pt x="1864678" y="3595688"/>
                </a:lnTo>
                <a:cubicBezTo>
                  <a:pt x="1906588" y="3553778"/>
                  <a:pt x="1974532" y="3553778"/>
                  <a:pt x="2015807" y="3595688"/>
                </a:cubicBezTo>
                <a:cubicBezTo>
                  <a:pt x="2057082" y="3637597"/>
                  <a:pt x="2057718" y="3705543"/>
                  <a:pt x="2015807" y="3746818"/>
                </a:cubicBezTo>
                <a:lnTo>
                  <a:pt x="1959928" y="3802697"/>
                </a:lnTo>
                <a:cubicBezTo>
                  <a:pt x="1918018" y="3844608"/>
                  <a:pt x="1918018" y="3912553"/>
                  <a:pt x="1959928" y="3953828"/>
                </a:cubicBezTo>
                <a:cubicBezTo>
                  <a:pt x="2001838" y="3995103"/>
                  <a:pt x="2069782" y="3995738"/>
                  <a:pt x="2111058" y="3953828"/>
                </a:cubicBezTo>
                <a:lnTo>
                  <a:pt x="3372168" y="2692718"/>
                </a:lnTo>
                <a:cubicBezTo>
                  <a:pt x="3412173" y="2651443"/>
                  <a:pt x="3412173" y="2582863"/>
                  <a:pt x="3370898" y="2541588"/>
                </a:cubicBezTo>
                <a:close/>
                <a:moveTo>
                  <a:pt x="1747203" y="4013518"/>
                </a:moveTo>
                <a:lnTo>
                  <a:pt x="1493203" y="4267518"/>
                </a:lnTo>
                <a:cubicBezTo>
                  <a:pt x="1451293" y="4309428"/>
                  <a:pt x="1451293" y="4377373"/>
                  <a:pt x="1493203" y="4418648"/>
                </a:cubicBezTo>
                <a:cubicBezTo>
                  <a:pt x="1535113" y="4459923"/>
                  <a:pt x="1603057" y="4460558"/>
                  <a:pt x="1644332" y="4418648"/>
                </a:cubicBezTo>
                <a:lnTo>
                  <a:pt x="1898332" y="4164647"/>
                </a:lnTo>
                <a:cubicBezTo>
                  <a:pt x="1940243" y="4122738"/>
                  <a:pt x="1940243" y="4054793"/>
                  <a:pt x="1898332" y="4013518"/>
                </a:cubicBezTo>
                <a:cubicBezTo>
                  <a:pt x="1856423" y="3972243"/>
                  <a:pt x="1788478" y="3972243"/>
                  <a:pt x="1747203" y="401351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1"/>
          </p:nvPr>
        </p:nvSpPr>
        <p:spPr>
          <a:xfrm>
            <a:off x="457200" y="5875073"/>
            <a:ext cx="8229600" cy="3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Right stain" type="blank">
  <p:cSld name="Blank - Right stai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1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1" name="Google Shape;61;p11"/>
          <p:cNvSpPr/>
          <p:nvPr/>
        </p:nvSpPr>
        <p:spPr>
          <a:xfrm rot="10800000">
            <a:off x="3487001" y="-878499"/>
            <a:ext cx="5720077" cy="8622665"/>
          </a:xfrm>
          <a:custGeom>
            <a:avLst/>
            <a:gdLst/>
            <a:ahLst/>
            <a:cxnLst/>
            <a:rect l="l" t="t" r="r" b="b"/>
            <a:pathLst>
              <a:path w="4122578" h="4660900" extrusionOk="0">
                <a:moveTo>
                  <a:pt x="31432" y="2701608"/>
                </a:moveTo>
                <a:cubicBezTo>
                  <a:pt x="-10477" y="2743518"/>
                  <a:pt x="-10477" y="2811463"/>
                  <a:pt x="31432" y="2852738"/>
                </a:cubicBezTo>
                <a:cubicBezTo>
                  <a:pt x="73343" y="2894013"/>
                  <a:pt x="141288" y="2894647"/>
                  <a:pt x="182563" y="2852738"/>
                </a:cubicBezTo>
                <a:cubicBezTo>
                  <a:pt x="224473" y="2810828"/>
                  <a:pt x="224473" y="2742883"/>
                  <a:pt x="182563" y="2701608"/>
                </a:cubicBezTo>
                <a:cubicBezTo>
                  <a:pt x="140653" y="2660333"/>
                  <a:pt x="73343" y="2660333"/>
                  <a:pt x="31432" y="2701608"/>
                </a:cubicBezTo>
                <a:close/>
                <a:moveTo>
                  <a:pt x="1832293" y="796608"/>
                </a:moveTo>
                <a:lnTo>
                  <a:pt x="2011363" y="617538"/>
                </a:lnTo>
                <a:cubicBezTo>
                  <a:pt x="2053273" y="575627"/>
                  <a:pt x="2053273" y="507682"/>
                  <a:pt x="2011363" y="466407"/>
                </a:cubicBezTo>
                <a:cubicBezTo>
                  <a:pt x="1969453" y="424498"/>
                  <a:pt x="1901507" y="424498"/>
                  <a:pt x="1860232" y="466407"/>
                </a:cubicBezTo>
                <a:lnTo>
                  <a:pt x="1681163" y="645477"/>
                </a:lnTo>
                <a:cubicBezTo>
                  <a:pt x="1639253" y="687388"/>
                  <a:pt x="1639253" y="755333"/>
                  <a:pt x="1681163" y="796608"/>
                </a:cubicBezTo>
                <a:cubicBezTo>
                  <a:pt x="1722438" y="838517"/>
                  <a:pt x="1790382" y="838517"/>
                  <a:pt x="1832293" y="796608"/>
                </a:cubicBezTo>
                <a:close/>
                <a:moveTo>
                  <a:pt x="3098483" y="1148398"/>
                </a:moveTo>
                <a:cubicBezTo>
                  <a:pt x="3056573" y="1190308"/>
                  <a:pt x="3056573" y="1258252"/>
                  <a:pt x="3098483" y="1299527"/>
                </a:cubicBezTo>
                <a:cubicBezTo>
                  <a:pt x="3140393" y="1341438"/>
                  <a:pt x="3208338" y="1341438"/>
                  <a:pt x="3249613" y="1299527"/>
                </a:cubicBezTo>
                <a:cubicBezTo>
                  <a:pt x="3291523" y="1257617"/>
                  <a:pt x="3291523" y="1189673"/>
                  <a:pt x="3249613" y="1148398"/>
                </a:cubicBezTo>
                <a:cubicBezTo>
                  <a:pt x="3208338" y="1107123"/>
                  <a:pt x="3140393" y="1107123"/>
                  <a:pt x="3098483" y="1148398"/>
                </a:cubicBezTo>
                <a:close/>
                <a:moveTo>
                  <a:pt x="3156268" y="182562"/>
                </a:moveTo>
                <a:cubicBezTo>
                  <a:pt x="3198178" y="140652"/>
                  <a:pt x="3198178" y="72707"/>
                  <a:pt x="3156268" y="31432"/>
                </a:cubicBezTo>
                <a:cubicBezTo>
                  <a:pt x="3114358" y="-10477"/>
                  <a:pt x="3046413" y="-10477"/>
                  <a:pt x="3005138" y="31432"/>
                </a:cubicBezTo>
                <a:cubicBezTo>
                  <a:pt x="2963228" y="73342"/>
                  <a:pt x="2963228" y="141287"/>
                  <a:pt x="3005138" y="182562"/>
                </a:cubicBezTo>
                <a:cubicBezTo>
                  <a:pt x="3046413" y="224473"/>
                  <a:pt x="3114358" y="224473"/>
                  <a:pt x="3156268" y="182562"/>
                </a:cubicBezTo>
                <a:close/>
                <a:moveTo>
                  <a:pt x="1052513" y="1575752"/>
                </a:moveTo>
                <a:lnTo>
                  <a:pt x="1624648" y="1003617"/>
                </a:lnTo>
                <a:cubicBezTo>
                  <a:pt x="1666557" y="961708"/>
                  <a:pt x="1666557" y="893763"/>
                  <a:pt x="1624648" y="852488"/>
                </a:cubicBezTo>
                <a:cubicBezTo>
                  <a:pt x="1582738" y="811213"/>
                  <a:pt x="1514793" y="810577"/>
                  <a:pt x="1473518" y="852488"/>
                </a:cubicBezTo>
                <a:lnTo>
                  <a:pt x="901382" y="1424623"/>
                </a:lnTo>
                <a:cubicBezTo>
                  <a:pt x="859473" y="1466533"/>
                  <a:pt x="859473" y="1534477"/>
                  <a:pt x="901382" y="1575752"/>
                </a:cubicBezTo>
                <a:cubicBezTo>
                  <a:pt x="943293" y="1617663"/>
                  <a:pt x="1011238" y="1617663"/>
                  <a:pt x="1052513" y="1575752"/>
                </a:cubicBezTo>
                <a:close/>
                <a:moveTo>
                  <a:pt x="4091623" y="1215073"/>
                </a:moveTo>
                <a:cubicBezTo>
                  <a:pt x="4049713" y="1173163"/>
                  <a:pt x="3981768" y="1173163"/>
                  <a:pt x="3940493" y="1215073"/>
                </a:cubicBezTo>
                <a:lnTo>
                  <a:pt x="3767773" y="1387792"/>
                </a:lnTo>
                <a:cubicBezTo>
                  <a:pt x="3725863" y="1429702"/>
                  <a:pt x="3725863" y="1497648"/>
                  <a:pt x="3767773" y="1538923"/>
                </a:cubicBezTo>
                <a:cubicBezTo>
                  <a:pt x="3809683" y="1580833"/>
                  <a:pt x="3877628" y="1580833"/>
                  <a:pt x="3918903" y="1538923"/>
                </a:cubicBezTo>
                <a:lnTo>
                  <a:pt x="4091623" y="1366202"/>
                </a:lnTo>
                <a:cubicBezTo>
                  <a:pt x="4132898" y="1324927"/>
                  <a:pt x="4132898" y="1256983"/>
                  <a:pt x="4091623" y="1215073"/>
                </a:cubicBezTo>
                <a:close/>
                <a:moveTo>
                  <a:pt x="1282382" y="4478338"/>
                </a:moveTo>
                <a:cubicBezTo>
                  <a:pt x="1240473" y="4520248"/>
                  <a:pt x="1240473" y="4588193"/>
                  <a:pt x="1282382" y="4629468"/>
                </a:cubicBezTo>
                <a:cubicBezTo>
                  <a:pt x="1324293" y="4671378"/>
                  <a:pt x="1392238" y="4671378"/>
                  <a:pt x="1433513" y="4629468"/>
                </a:cubicBezTo>
                <a:cubicBezTo>
                  <a:pt x="1475423" y="4587558"/>
                  <a:pt x="1475423" y="4519613"/>
                  <a:pt x="1433513" y="4478338"/>
                </a:cubicBezTo>
                <a:cubicBezTo>
                  <a:pt x="1391603" y="4437063"/>
                  <a:pt x="1323657" y="4437063"/>
                  <a:pt x="1282382" y="4478338"/>
                </a:cubicBezTo>
                <a:close/>
                <a:moveTo>
                  <a:pt x="3633788" y="2523172"/>
                </a:moveTo>
                <a:lnTo>
                  <a:pt x="3186748" y="2970213"/>
                </a:lnTo>
                <a:cubicBezTo>
                  <a:pt x="3144838" y="3012122"/>
                  <a:pt x="3144838" y="3080068"/>
                  <a:pt x="3186748" y="3121343"/>
                </a:cubicBezTo>
                <a:cubicBezTo>
                  <a:pt x="3228658" y="3163253"/>
                  <a:pt x="3296603" y="3163253"/>
                  <a:pt x="3337878" y="3121343"/>
                </a:cubicBezTo>
                <a:lnTo>
                  <a:pt x="3784918" y="2674303"/>
                </a:lnTo>
                <a:cubicBezTo>
                  <a:pt x="3826828" y="2632393"/>
                  <a:pt x="3826828" y="2564447"/>
                  <a:pt x="3784918" y="2523172"/>
                </a:cubicBezTo>
                <a:cubicBezTo>
                  <a:pt x="3743643" y="2481897"/>
                  <a:pt x="3675698" y="2481897"/>
                  <a:pt x="3633788" y="2523172"/>
                </a:cubicBezTo>
                <a:close/>
                <a:moveTo>
                  <a:pt x="3370898" y="2541588"/>
                </a:moveTo>
                <a:cubicBezTo>
                  <a:pt x="3328988" y="2499678"/>
                  <a:pt x="3261043" y="2499678"/>
                  <a:pt x="3219768" y="2541588"/>
                </a:cubicBezTo>
                <a:lnTo>
                  <a:pt x="3054033" y="2707322"/>
                </a:lnTo>
                <a:cubicBezTo>
                  <a:pt x="3012123" y="2749233"/>
                  <a:pt x="2944178" y="2749233"/>
                  <a:pt x="2902903" y="2707322"/>
                </a:cubicBezTo>
                <a:cubicBezTo>
                  <a:pt x="2860993" y="2665413"/>
                  <a:pt x="2860993" y="2597468"/>
                  <a:pt x="2902903" y="2556193"/>
                </a:cubicBezTo>
                <a:lnTo>
                  <a:pt x="3704908" y="1754188"/>
                </a:lnTo>
                <a:cubicBezTo>
                  <a:pt x="3746818" y="1712277"/>
                  <a:pt x="3746818" y="1644333"/>
                  <a:pt x="3704908" y="1603058"/>
                </a:cubicBezTo>
                <a:cubicBezTo>
                  <a:pt x="3662998" y="1561148"/>
                  <a:pt x="3595053" y="1561148"/>
                  <a:pt x="3553778" y="1603058"/>
                </a:cubicBezTo>
                <a:lnTo>
                  <a:pt x="3494088" y="1662748"/>
                </a:lnTo>
                <a:cubicBezTo>
                  <a:pt x="3452178" y="1704658"/>
                  <a:pt x="3384233" y="1704658"/>
                  <a:pt x="3342958" y="1662748"/>
                </a:cubicBezTo>
                <a:cubicBezTo>
                  <a:pt x="3301048" y="1620838"/>
                  <a:pt x="3233103" y="1620838"/>
                  <a:pt x="3191828" y="1662748"/>
                </a:cubicBezTo>
                <a:lnTo>
                  <a:pt x="3026093" y="1828483"/>
                </a:lnTo>
                <a:cubicBezTo>
                  <a:pt x="2984183" y="1870392"/>
                  <a:pt x="2916238" y="1870392"/>
                  <a:pt x="2874963" y="1828483"/>
                </a:cubicBezTo>
                <a:cubicBezTo>
                  <a:pt x="2833688" y="1786573"/>
                  <a:pt x="2833053" y="1718627"/>
                  <a:pt x="2874963" y="1677352"/>
                </a:cubicBezTo>
                <a:lnTo>
                  <a:pt x="3040698" y="1511617"/>
                </a:lnTo>
                <a:cubicBezTo>
                  <a:pt x="3082608" y="1469708"/>
                  <a:pt x="3082608" y="1401763"/>
                  <a:pt x="3040698" y="1360488"/>
                </a:cubicBezTo>
                <a:cubicBezTo>
                  <a:pt x="2998788" y="1318577"/>
                  <a:pt x="2930843" y="1318577"/>
                  <a:pt x="2889568" y="1360488"/>
                </a:cubicBezTo>
                <a:lnTo>
                  <a:pt x="2437448" y="1812608"/>
                </a:lnTo>
                <a:cubicBezTo>
                  <a:pt x="2395538" y="1854517"/>
                  <a:pt x="2327593" y="1854517"/>
                  <a:pt x="2286318" y="1812608"/>
                </a:cubicBezTo>
                <a:cubicBezTo>
                  <a:pt x="2244408" y="1770698"/>
                  <a:pt x="2244408" y="1702752"/>
                  <a:pt x="2286318" y="1661477"/>
                </a:cubicBezTo>
                <a:lnTo>
                  <a:pt x="2848293" y="1099502"/>
                </a:lnTo>
                <a:cubicBezTo>
                  <a:pt x="2890203" y="1057592"/>
                  <a:pt x="2890203" y="989648"/>
                  <a:pt x="2848293" y="948373"/>
                </a:cubicBezTo>
                <a:cubicBezTo>
                  <a:pt x="2806383" y="907098"/>
                  <a:pt x="2738438" y="906463"/>
                  <a:pt x="2697163" y="948373"/>
                </a:cubicBezTo>
                <a:lnTo>
                  <a:pt x="2309813" y="1335723"/>
                </a:lnTo>
                <a:cubicBezTo>
                  <a:pt x="2267903" y="1377633"/>
                  <a:pt x="2199958" y="1377633"/>
                  <a:pt x="2158683" y="1335723"/>
                </a:cubicBezTo>
                <a:cubicBezTo>
                  <a:pt x="2116773" y="1293813"/>
                  <a:pt x="2116773" y="1225867"/>
                  <a:pt x="2158683" y="1184592"/>
                </a:cubicBezTo>
                <a:lnTo>
                  <a:pt x="2930208" y="413068"/>
                </a:lnTo>
                <a:cubicBezTo>
                  <a:pt x="2972118" y="371157"/>
                  <a:pt x="2972118" y="303212"/>
                  <a:pt x="2930208" y="261937"/>
                </a:cubicBezTo>
                <a:cubicBezTo>
                  <a:pt x="2888298" y="220027"/>
                  <a:pt x="2820353" y="220027"/>
                  <a:pt x="2779078" y="261937"/>
                </a:cubicBezTo>
                <a:lnTo>
                  <a:pt x="2278063" y="762952"/>
                </a:lnTo>
                <a:cubicBezTo>
                  <a:pt x="2236153" y="804863"/>
                  <a:pt x="2168208" y="804863"/>
                  <a:pt x="2126933" y="762952"/>
                </a:cubicBezTo>
                <a:cubicBezTo>
                  <a:pt x="2085023" y="721042"/>
                  <a:pt x="2017078" y="721042"/>
                  <a:pt x="1975803" y="762952"/>
                </a:cubicBezTo>
                <a:lnTo>
                  <a:pt x="242253" y="2496503"/>
                </a:lnTo>
                <a:cubicBezTo>
                  <a:pt x="200343" y="2538413"/>
                  <a:pt x="200343" y="2606358"/>
                  <a:pt x="242253" y="2647633"/>
                </a:cubicBezTo>
                <a:cubicBezTo>
                  <a:pt x="284163" y="2689543"/>
                  <a:pt x="352107" y="2689543"/>
                  <a:pt x="393382" y="2647633"/>
                </a:cubicBezTo>
                <a:lnTo>
                  <a:pt x="755332" y="2285683"/>
                </a:lnTo>
                <a:cubicBezTo>
                  <a:pt x="797243" y="2243772"/>
                  <a:pt x="865188" y="2243772"/>
                  <a:pt x="906463" y="2285683"/>
                </a:cubicBezTo>
                <a:cubicBezTo>
                  <a:pt x="948373" y="2327593"/>
                  <a:pt x="948373" y="2395538"/>
                  <a:pt x="906463" y="2436813"/>
                </a:cubicBezTo>
                <a:lnTo>
                  <a:pt x="681038" y="2662238"/>
                </a:lnTo>
                <a:cubicBezTo>
                  <a:pt x="639128" y="2704147"/>
                  <a:pt x="639128" y="2772093"/>
                  <a:pt x="681038" y="2813368"/>
                </a:cubicBezTo>
                <a:cubicBezTo>
                  <a:pt x="722948" y="2854643"/>
                  <a:pt x="724218" y="2921318"/>
                  <a:pt x="684848" y="2961322"/>
                </a:cubicBezTo>
                <a:cubicBezTo>
                  <a:pt x="645478" y="3000693"/>
                  <a:pt x="646748" y="3067368"/>
                  <a:pt x="688657" y="3109278"/>
                </a:cubicBezTo>
                <a:cubicBezTo>
                  <a:pt x="730568" y="3151188"/>
                  <a:pt x="730568" y="3219133"/>
                  <a:pt x="688657" y="3260408"/>
                </a:cubicBezTo>
                <a:lnTo>
                  <a:pt x="564198" y="3384868"/>
                </a:lnTo>
                <a:cubicBezTo>
                  <a:pt x="522288" y="3426778"/>
                  <a:pt x="522288" y="3494722"/>
                  <a:pt x="564198" y="3535997"/>
                </a:cubicBezTo>
                <a:cubicBezTo>
                  <a:pt x="606107" y="3577908"/>
                  <a:pt x="674053" y="3577908"/>
                  <a:pt x="715328" y="3535997"/>
                </a:cubicBezTo>
                <a:lnTo>
                  <a:pt x="1519238" y="2732088"/>
                </a:lnTo>
                <a:cubicBezTo>
                  <a:pt x="1561148" y="2690178"/>
                  <a:pt x="1629093" y="2690178"/>
                  <a:pt x="1670368" y="2732088"/>
                </a:cubicBezTo>
                <a:cubicBezTo>
                  <a:pt x="1712278" y="2773997"/>
                  <a:pt x="1712278" y="2841943"/>
                  <a:pt x="1670368" y="2883218"/>
                </a:cubicBezTo>
                <a:lnTo>
                  <a:pt x="1484948" y="3068638"/>
                </a:lnTo>
                <a:cubicBezTo>
                  <a:pt x="1443038" y="3110547"/>
                  <a:pt x="1443038" y="3178493"/>
                  <a:pt x="1484948" y="3219768"/>
                </a:cubicBezTo>
                <a:cubicBezTo>
                  <a:pt x="1526857" y="3261043"/>
                  <a:pt x="1592898" y="3263583"/>
                  <a:pt x="1631632" y="3224213"/>
                </a:cubicBezTo>
                <a:cubicBezTo>
                  <a:pt x="1671003" y="3184843"/>
                  <a:pt x="1737043" y="3187383"/>
                  <a:pt x="1778318" y="3228658"/>
                </a:cubicBezTo>
                <a:cubicBezTo>
                  <a:pt x="1819593" y="3269933"/>
                  <a:pt x="1820228" y="3338513"/>
                  <a:pt x="1778318" y="3379788"/>
                </a:cubicBezTo>
                <a:lnTo>
                  <a:pt x="1392873" y="3765233"/>
                </a:lnTo>
                <a:cubicBezTo>
                  <a:pt x="1350963" y="3807143"/>
                  <a:pt x="1350963" y="3875088"/>
                  <a:pt x="1392873" y="3916363"/>
                </a:cubicBezTo>
                <a:cubicBezTo>
                  <a:pt x="1434782" y="3957638"/>
                  <a:pt x="1502728" y="3958272"/>
                  <a:pt x="1544003" y="3916363"/>
                </a:cubicBezTo>
                <a:lnTo>
                  <a:pt x="1864678" y="3595688"/>
                </a:lnTo>
                <a:cubicBezTo>
                  <a:pt x="1906588" y="3553778"/>
                  <a:pt x="1974532" y="3553778"/>
                  <a:pt x="2015807" y="3595688"/>
                </a:cubicBezTo>
                <a:cubicBezTo>
                  <a:pt x="2057082" y="3637597"/>
                  <a:pt x="2057718" y="3705543"/>
                  <a:pt x="2015807" y="3746818"/>
                </a:cubicBezTo>
                <a:lnTo>
                  <a:pt x="1959928" y="3802697"/>
                </a:lnTo>
                <a:cubicBezTo>
                  <a:pt x="1918018" y="3844608"/>
                  <a:pt x="1918018" y="3912553"/>
                  <a:pt x="1959928" y="3953828"/>
                </a:cubicBezTo>
                <a:cubicBezTo>
                  <a:pt x="2001838" y="3995103"/>
                  <a:pt x="2069782" y="3995738"/>
                  <a:pt x="2111058" y="3953828"/>
                </a:cubicBezTo>
                <a:lnTo>
                  <a:pt x="3372168" y="2692718"/>
                </a:lnTo>
                <a:cubicBezTo>
                  <a:pt x="3412173" y="2651443"/>
                  <a:pt x="3412173" y="2582863"/>
                  <a:pt x="3370898" y="2541588"/>
                </a:cubicBezTo>
                <a:close/>
                <a:moveTo>
                  <a:pt x="1747203" y="4013518"/>
                </a:moveTo>
                <a:lnTo>
                  <a:pt x="1493203" y="4267518"/>
                </a:lnTo>
                <a:cubicBezTo>
                  <a:pt x="1451293" y="4309428"/>
                  <a:pt x="1451293" y="4377373"/>
                  <a:pt x="1493203" y="4418648"/>
                </a:cubicBezTo>
                <a:cubicBezTo>
                  <a:pt x="1535113" y="4459923"/>
                  <a:pt x="1603057" y="4460558"/>
                  <a:pt x="1644332" y="4418648"/>
                </a:cubicBezTo>
                <a:lnTo>
                  <a:pt x="1898332" y="4164647"/>
                </a:lnTo>
                <a:cubicBezTo>
                  <a:pt x="1940243" y="4122738"/>
                  <a:pt x="1940243" y="4054793"/>
                  <a:pt x="1898332" y="4013518"/>
                </a:cubicBezTo>
                <a:cubicBezTo>
                  <a:pt x="1856423" y="3972243"/>
                  <a:pt x="1788478" y="3972243"/>
                  <a:pt x="1747203" y="4013518"/>
                </a:cubicBezTo>
                <a:close/>
              </a:path>
            </a:pathLst>
          </a:custGeom>
          <a:solidFill>
            <a:srgbClr val="061A22">
              <a:alpha val="95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Centered stain">
  <p:cSld name="Blank - Centered stain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5" name="Google Shape;65;p12"/>
          <p:cNvSpPr/>
          <p:nvPr/>
        </p:nvSpPr>
        <p:spPr>
          <a:xfrm>
            <a:off x="1711963" y="-878499"/>
            <a:ext cx="5720077" cy="8622665"/>
          </a:xfrm>
          <a:custGeom>
            <a:avLst/>
            <a:gdLst/>
            <a:ahLst/>
            <a:cxnLst/>
            <a:rect l="l" t="t" r="r" b="b"/>
            <a:pathLst>
              <a:path w="4122578" h="4660900" extrusionOk="0">
                <a:moveTo>
                  <a:pt x="31432" y="2701608"/>
                </a:moveTo>
                <a:cubicBezTo>
                  <a:pt x="-10477" y="2743518"/>
                  <a:pt x="-10477" y="2811463"/>
                  <a:pt x="31432" y="2852738"/>
                </a:cubicBezTo>
                <a:cubicBezTo>
                  <a:pt x="73343" y="2894013"/>
                  <a:pt x="141288" y="2894647"/>
                  <a:pt x="182563" y="2852738"/>
                </a:cubicBezTo>
                <a:cubicBezTo>
                  <a:pt x="224473" y="2810828"/>
                  <a:pt x="224473" y="2742883"/>
                  <a:pt x="182563" y="2701608"/>
                </a:cubicBezTo>
                <a:cubicBezTo>
                  <a:pt x="140653" y="2660333"/>
                  <a:pt x="73343" y="2660333"/>
                  <a:pt x="31432" y="2701608"/>
                </a:cubicBezTo>
                <a:close/>
                <a:moveTo>
                  <a:pt x="1832293" y="796608"/>
                </a:moveTo>
                <a:lnTo>
                  <a:pt x="2011363" y="617538"/>
                </a:lnTo>
                <a:cubicBezTo>
                  <a:pt x="2053273" y="575627"/>
                  <a:pt x="2053273" y="507682"/>
                  <a:pt x="2011363" y="466407"/>
                </a:cubicBezTo>
                <a:cubicBezTo>
                  <a:pt x="1969453" y="424498"/>
                  <a:pt x="1901507" y="424498"/>
                  <a:pt x="1860232" y="466407"/>
                </a:cubicBezTo>
                <a:lnTo>
                  <a:pt x="1681163" y="645477"/>
                </a:lnTo>
                <a:cubicBezTo>
                  <a:pt x="1639253" y="687388"/>
                  <a:pt x="1639253" y="755333"/>
                  <a:pt x="1681163" y="796608"/>
                </a:cubicBezTo>
                <a:cubicBezTo>
                  <a:pt x="1722438" y="838517"/>
                  <a:pt x="1790382" y="838517"/>
                  <a:pt x="1832293" y="796608"/>
                </a:cubicBezTo>
                <a:close/>
                <a:moveTo>
                  <a:pt x="3098483" y="1148398"/>
                </a:moveTo>
                <a:cubicBezTo>
                  <a:pt x="3056573" y="1190308"/>
                  <a:pt x="3056573" y="1258252"/>
                  <a:pt x="3098483" y="1299527"/>
                </a:cubicBezTo>
                <a:cubicBezTo>
                  <a:pt x="3140393" y="1341438"/>
                  <a:pt x="3208338" y="1341438"/>
                  <a:pt x="3249613" y="1299527"/>
                </a:cubicBezTo>
                <a:cubicBezTo>
                  <a:pt x="3291523" y="1257617"/>
                  <a:pt x="3291523" y="1189673"/>
                  <a:pt x="3249613" y="1148398"/>
                </a:cubicBezTo>
                <a:cubicBezTo>
                  <a:pt x="3208338" y="1107123"/>
                  <a:pt x="3140393" y="1107123"/>
                  <a:pt x="3098483" y="1148398"/>
                </a:cubicBezTo>
                <a:close/>
                <a:moveTo>
                  <a:pt x="3156268" y="182562"/>
                </a:moveTo>
                <a:cubicBezTo>
                  <a:pt x="3198178" y="140652"/>
                  <a:pt x="3198178" y="72707"/>
                  <a:pt x="3156268" y="31432"/>
                </a:cubicBezTo>
                <a:cubicBezTo>
                  <a:pt x="3114358" y="-10477"/>
                  <a:pt x="3046413" y="-10477"/>
                  <a:pt x="3005138" y="31432"/>
                </a:cubicBezTo>
                <a:cubicBezTo>
                  <a:pt x="2963228" y="73342"/>
                  <a:pt x="2963228" y="141287"/>
                  <a:pt x="3005138" y="182562"/>
                </a:cubicBezTo>
                <a:cubicBezTo>
                  <a:pt x="3046413" y="224473"/>
                  <a:pt x="3114358" y="224473"/>
                  <a:pt x="3156268" y="182562"/>
                </a:cubicBezTo>
                <a:close/>
                <a:moveTo>
                  <a:pt x="1052513" y="1575752"/>
                </a:moveTo>
                <a:lnTo>
                  <a:pt x="1624648" y="1003617"/>
                </a:lnTo>
                <a:cubicBezTo>
                  <a:pt x="1666557" y="961708"/>
                  <a:pt x="1666557" y="893763"/>
                  <a:pt x="1624648" y="852488"/>
                </a:cubicBezTo>
                <a:cubicBezTo>
                  <a:pt x="1582738" y="811213"/>
                  <a:pt x="1514793" y="810577"/>
                  <a:pt x="1473518" y="852488"/>
                </a:cubicBezTo>
                <a:lnTo>
                  <a:pt x="901382" y="1424623"/>
                </a:lnTo>
                <a:cubicBezTo>
                  <a:pt x="859473" y="1466533"/>
                  <a:pt x="859473" y="1534477"/>
                  <a:pt x="901382" y="1575752"/>
                </a:cubicBezTo>
                <a:cubicBezTo>
                  <a:pt x="943293" y="1617663"/>
                  <a:pt x="1011238" y="1617663"/>
                  <a:pt x="1052513" y="1575752"/>
                </a:cubicBezTo>
                <a:close/>
                <a:moveTo>
                  <a:pt x="4091623" y="1215073"/>
                </a:moveTo>
                <a:cubicBezTo>
                  <a:pt x="4049713" y="1173163"/>
                  <a:pt x="3981768" y="1173163"/>
                  <a:pt x="3940493" y="1215073"/>
                </a:cubicBezTo>
                <a:lnTo>
                  <a:pt x="3767773" y="1387792"/>
                </a:lnTo>
                <a:cubicBezTo>
                  <a:pt x="3725863" y="1429702"/>
                  <a:pt x="3725863" y="1497648"/>
                  <a:pt x="3767773" y="1538923"/>
                </a:cubicBezTo>
                <a:cubicBezTo>
                  <a:pt x="3809683" y="1580833"/>
                  <a:pt x="3877628" y="1580833"/>
                  <a:pt x="3918903" y="1538923"/>
                </a:cubicBezTo>
                <a:lnTo>
                  <a:pt x="4091623" y="1366202"/>
                </a:lnTo>
                <a:cubicBezTo>
                  <a:pt x="4132898" y="1324927"/>
                  <a:pt x="4132898" y="1256983"/>
                  <a:pt x="4091623" y="1215073"/>
                </a:cubicBezTo>
                <a:close/>
                <a:moveTo>
                  <a:pt x="1282382" y="4478338"/>
                </a:moveTo>
                <a:cubicBezTo>
                  <a:pt x="1240473" y="4520248"/>
                  <a:pt x="1240473" y="4588193"/>
                  <a:pt x="1282382" y="4629468"/>
                </a:cubicBezTo>
                <a:cubicBezTo>
                  <a:pt x="1324293" y="4671378"/>
                  <a:pt x="1392238" y="4671378"/>
                  <a:pt x="1433513" y="4629468"/>
                </a:cubicBezTo>
                <a:cubicBezTo>
                  <a:pt x="1475423" y="4587558"/>
                  <a:pt x="1475423" y="4519613"/>
                  <a:pt x="1433513" y="4478338"/>
                </a:cubicBezTo>
                <a:cubicBezTo>
                  <a:pt x="1391603" y="4437063"/>
                  <a:pt x="1323657" y="4437063"/>
                  <a:pt x="1282382" y="4478338"/>
                </a:cubicBezTo>
                <a:close/>
                <a:moveTo>
                  <a:pt x="3633788" y="2523172"/>
                </a:moveTo>
                <a:lnTo>
                  <a:pt x="3186748" y="2970213"/>
                </a:lnTo>
                <a:cubicBezTo>
                  <a:pt x="3144838" y="3012122"/>
                  <a:pt x="3144838" y="3080068"/>
                  <a:pt x="3186748" y="3121343"/>
                </a:cubicBezTo>
                <a:cubicBezTo>
                  <a:pt x="3228658" y="3163253"/>
                  <a:pt x="3296603" y="3163253"/>
                  <a:pt x="3337878" y="3121343"/>
                </a:cubicBezTo>
                <a:lnTo>
                  <a:pt x="3784918" y="2674303"/>
                </a:lnTo>
                <a:cubicBezTo>
                  <a:pt x="3826828" y="2632393"/>
                  <a:pt x="3826828" y="2564447"/>
                  <a:pt x="3784918" y="2523172"/>
                </a:cubicBezTo>
                <a:cubicBezTo>
                  <a:pt x="3743643" y="2481897"/>
                  <a:pt x="3675698" y="2481897"/>
                  <a:pt x="3633788" y="2523172"/>
                </a:cubicBezTo>
                <a:close/>
                <a:moveTo>
                  <a:pt x="3370898" y="2541588"/>
                </a:moveTo>
                <a:cubicBezTo>
                  <a:pt x="3328988" y="2499678"/>
                  <a:pt x="3261043" y="2499678"/>
                  <a:pt x="3219768" y="2541588"/>
                </a:cubicBezTo>
                <a:lnTo>
                  <a:pt x="3054033" y="2707322"/>
                </a:lnTo>
                <a:cubicBezTo>
                  <a:pt x="3012123" y="2749233"/>
                  <a:pt x="2944178" y="2749233"/>
                  <a:pt x="2902903" y="2707322"/>
                </a:cubicBezTo>
                <a:cubicBezTo>
                  <a:pt x="2860993" y="2665413"/>
                  <a:pt x="2860993" y="2597468"/>
                  <a:pt x="2902903" y="2556193"/>
                </a:cubicBezTo>
                <a:lnTo>
                  <a:pt x="3704908" y="1754188"/>
                </a:lnTo>
                <a:cubicBezTo>
                  <a:pt x="3746818" y="1712277"/>
                  <a:pt x="3746818" y="1644333"/>
                  <a:pt x="3704908" y="1603058"/>
                </a:cubicBezTo>
                <a:cubicBezTo>
                  <a:pt x="3662998" y="1561148"/>
                  <a:pt x="3595053" y="1561148"/>
                  <a:pt x="3553778" y="1603058"/>
                </a:cubicBezTo>
                <a:lnTo>
                  <a:pt x="3494088" y="1662748"/>
                </a:lnTo>
                <a:cubicBezTo>
                  <a:pt x="3452178" y="1704658"/>
                  <a:pt x="3384233" y="1704658"/>
                  <a:pt x="3342958" y="1662748"/>
                </a:cubicBezTo>
                <a:cubicBezTo>
                  <a:pt x="3301048" y="1620838"/>
                  <a:pt x="3233103" y="1620838"/>
                  <a:pt x="3191828" y="1662748"/>
                </a:cubicBezTo>
                <a:lnTo>
                  <a:pt x="3026093" y="1828483"/>
                </a:lnTo>
                <a:cubicBezTo>
                  <a:pt x="2984183" y="1870392"/>
                  <a:pt x="2916238" y="1870392"/>
                  <a:pt x="2874963" y="1828483"/>
                </a:cubicBezTo>
                <a:cubicBezTo>
                  <a:pt x="2833688" y="1786573"/>
                  <a:pt x="2833053" y="1718627"/>
                  <a:pt x="2874963" y="1677352"/>
                </a:cubicBezTo>
                <a:lnTo>
                  <a:pt x="3040698" y="1511617"/>
                </a:lnTo>
                <a:cubicBezTo>
                  <a:pt x="3082608" y="1469708"/>
                  <a:pt x="3082608" y="1401763"/>
                  <a:pt x="3040698" y="1360488"/>
                </a:cubicBezTo>
                <a:cubicBezTo>
                  <a:pt x="2998788" y="1318577"/>
                  <a:pt x="2930843" y="1318577"/>
                  <a:pt x="2889568" y="1360488"/>
                </a:cubicBezTo>
                <a:lnTo>
                  <a:pt x="2437448" y="1812608"/>
                </a:lnTo>
                <a:cubicBezTo>
                  <a:pt x="2395538" y="1854517"/>
                  <a:pt x="2327593" y="1854517"/>
                  <a:pt x="2286318" y="1812608"/>
                </a:cubicBezTo>
                <a:cubicBezTo>
                  <a:pt x="2244408" y="1770698"/>
                  <a:pt x="2244408" y="1702752"/>
                  <a:pt x="2286318" y="1661477"/>
                </a:cubicBezTo>
                <a:lnTo>
                  <a:pt x="2848293" y="1099502"/>
                </a:lnTo>
                <a:cubicBezTo>
                  <a:pt x="2890203" y="1057592"/>
                  <a:pt x="2890203" y="989648"/>
                  <a:pt x="2848293" y="948373"/>
                </a:cubicBezTo>
                <a:cubicBezTo>
                  <a:pt x="2806383" y="907098"/>
                  <a:pt x="2738438" y="906463"/>
                  <a:pt x="2697163" y="948373"/>
                </a:cubicBezTo>
                <a:lnTo>
                  <a:pt x="2309813" y="1335723"/>
                </a:lnTo>
                <a:cubicBezTo>
                  <a:pt x="2267903" y="1377633"/>
                  <a:pt x="2199958" y="1377633"/>
                  <a:pt x="2158683" y="1335723"/>
                </a:cubicBezTo>
                <a:cubicBezTo>
                  <a:pt x="2116773" y="1293813"/>
                  <a:pt x="2116773" y="1225867"/>
                  <a:pt x="2158683" y="1184592"/>
                </a:cubicBezTo>
                <a:lnTo>
                  <a:pt x="2930208" y="413068"/>
                </a:lnTo>
                <a:cubicBezTo>
                  <a:pt x="2972118" y="371157"/>
                  <a:pt x="2972118" y="303212"/>
                  <a:pt x="2930208" y="261937"/>
                </a:cubicBezTo>
                <a:cubicBezTo>
                  <a:pt x="2888298" y="220027"/>
                  <a:pt x="2820353" y="220027"/>
                  <a:pt x="2779078" y="261937"/>
                </a:cubicBezTo>
                <a:lnTo>
                  <a:pt x="2278063" y="762952"/>
                </a:lnTo>
                <a:cubicBezTo>
                  <a:pt x="2236153" y="804863"/>
                  <a:pt x="2168208" y="804863"/>
                  <a:pt x="2126933" y="762952"/>
                </a:cubicBezTo>
                <a:cubicBezTo>
                  <a:pt x="2085023" y="721042"/>
                  <a:pt x="2017078" y="721042"/>
                  <a:pt x="1975803" y="762952"/>
                </a:cubicBezTo>
                <a:lnTo>
                  <a:pt x="242253" y="2496503"/>
                </a:lnTo>
                <a:cubicBezTo>
                  <a:pt x="200343" y="2538413"/>
                  <a:pt x="200343" y="2606358"/>
                  <a:pt x="242253" y="2647633"/>
                </a:cubicBezTo>
                <a:cubicBezTo>
                  <a:pt x="284163" y="2689543"/>
                  <a:pt x="352107" y="2689543"/>
                  <a:pt x="393382" y="2647633"/>
                </a:cubicBezTo>
                <a:lnTo>
                  <a:pt x="755332" y="2285683"/>
                </a:lnTo>
                <a:cubicBezTo>
                  <a:pt x="797243" y="2243772"/>
                  <a:pt x="865188" y="2243772"/>
                  <a:pt x="906463" y="2285683"/>
                </a:cubicBezTo>
                <a:cubicBezTo>
                  <a:pt x="948373" y="2327593"/>
                  <a:pt x="948373" y="2395538"/>
                  <a:pt x="906463" y="2436813"/>
                </a:cubicBezTo>
                <a:lnTo>
                  <a:pt x="681038" y="2662238"/>
                </a:lnTo>
                <a:cubicBezTo>
                  <a:pt x="639128" y="2704147"/>
                  <a:pt x="639128" y="2772093"/>
                  <a:pt x="681038" y="2813368"/>
                </a:cubicBezTo>
                <a:cubicBezTo>
                  <a:pt x="722948" y="2854643"/>
                  <a:pt x="724218" y="2921318"/>
                  <a:pt x="684848" y="2961322"/>
                </a:cubicBezTo>
                <a:cubicBezTo>
                  <a:pt x="645478" y="3000693"/>
                  <a:pt x="646748" y="3067368"/>
                  <a:pt x="688657" y="3109278"/>
                </a:cubicBezTo>
                <a:cubicBezTo>
                  <a:pt x="730568" y="3151188"/>
                  <a:pt x="730568" y="3219133"/>
                  <a:pt x="688657" y="3260408"/>
                </a:cubicBezTo>
                <a:lnTo>
                  <a:pt x="564198" y="3384868"/>
                </a:lnTo>
                <a:cubicBezTo>
                  <a:pt x="522288" y="3426778"/>
                  <a:pt x="522288" y="3494722"/>
                  <a:pt x="564198" y="3535997"/>
                </a:cubicBezTo>
                <a:cubicBezTo>
                  <a:pt x="606107" y="3577908"/>
                  <a:pt x="674053" y="3577908"/>
                  <a:pt x="715328" y="3535997"/>
                </a:cubicBezTo>
                <a:lnTo>
                  <a:pt x="1519238" y="2732088"/>
                </a:lnTo>
                <a:cubicBezTo>
                  <a:pt x="1561148" y="2690178"/>
                  <a:pt x="1629093" y="2690178"/>
                  <a:pt x="1670368" y="2732088"/>
                </a:cubicBezTo>
                <a:cubicBezTo>
                  <a:pt x="1712278" y="2773997"/>
                  <a:pt x="1712278" y="2841943"/>
                  <a:pt x="1670368" y="2883218"/>
                </a:cubicBezTo>
                <a:lnTo>
                  <a:pt x="1484948" y="3068638"/>
                </a:lnTo>
                <a:cubicBezTo>
                  <a:pt x="1443038" y="3110547"/>
                  <a:pt x="1443038" y="3178493"/>
                  <a:pt x="1484948" y="3219768"/>
                </a:cubicBezTo>
                <a:cubicBezTo>
                  <a:pt x="1526857" y="3261043"/>
                  <a:pt x="1592898" y="3263583"/>
                  <a:pt x="1631632" y="3224213"/>
                </a:cubicBezTo>
                <a:cubicBezTo>
                  <a:pt x="1671003" y="3184843"/>
                  <a:pt x="1737043" y="3187383"/>
                  <a:pt x="1778318" y="3228658"/>
                </a:cubicBezTo>
                <a:cubicBezTo>
                  <a:pt x="1819593" y="3269933"/>
                  <a:pt x="1820228" y="3338513"/>
                  <a:pt x="1778318" y="3379788"/>
                </a:cubicBezTo>
                <a:lnTo>
                  <a:pt x="1392873" y="3765233"/>
                </a:lnTo>
                <a:cubicBezTo>
                  <a:pt x="1350963" y="3807143"/>
                  <a:pt x="1350963" y="3875088"/>
                  <a:pt x="1392873" y="3916363"/>
                </a:cubicBezTo>
                <a:cubicBezTo>
                  <a:pt x="1434782" y="3957638"/>
                  <a:pt x="1502728" y="3958272"/>
                  <a:pt x="1544003" y="3916363"/>
                </a:cubicBezTo>
                <a:lnTo>
                  <a:pt x="1864678" y="3595688"/>
                </a:lnTo>
                <a:cubicBezTo>
                  <a:pt x="1906588" y="3553778"/>
                  <a:pt x="1974532" y="3553778"/>
                  <a:pt x="2015807" y="3595688"/>
                </a:cubicBezTo>
                <a:cubicBezTo>
                  <a:pt x="2057082" y="3637597"/>
                  <a:pt x="2057718" y="3705543"/>
                  <a:pt x="2015807" y="3746818"/>
                </a:cubicBezTo>
                <a:lnTo>
                  <a:pt x="1959928" y="3802697"/>
                </a:lnTo>
                <a:cubicBezTo>
                  <a:pt x="1918018" y="3844608"/>
                  <a:pt x="1918018" y="3912553"/>
                  <a:pt x="1959928" y="3953828"/>
                </a:cubicBezTo>
                <a:cubicBezTo>
                  <a:pt x="2001838" y="3995103"/>
                  <a:pt x="2069782" y="3995738"/>
                  <a:pt x="2111058" y="3953828"/>
                </a:cubicBezTo>
                <a:lnTo>
                  <a:pt x="3372168" y="2692718"/>
                </a:lnTo>
                <a:cubicBezTo>
                  <a:pt x="3412173" y="2651443"/>
                  <a:pt x="3412173" y="2582863"/>
                  <a:pt x="3370898" y="2541588"/>
                </a:cubicBezTo>
                <a:close/>
                <a:moveTo>
                  <a:pt x="1747203" y="4013518"/>
                </a:moveTo>
                <a:lnTo>
                  <a:pt x="1493203" y="4267518"/>
                </a:lnTo>
                <a:cubicBezTo>
                  <a:pt x="1451293" y="4309428"/>
                  <a:pt x="1451293" y="4377373"/>
                  <a:pt x="1493203" y="4418648"/>
                </a:cubicBezTo>
                <a:cubicBezTo>
                  <a:pt x="1535113" y="4459923"/>
                  <a:pt x="1603057" y="4460558"/>
                  <a:pt x="1644332" y="4418648"/>
                </a:cubicBezTo>
                <a:lnTo>
                  <a:pt x="1898332" y="4164647"/>
                </a:lnTo>
                <a:cubicBezTo>
                  <a:pt x="1940243" y="4122738"/>
                  <a:pt x="1940243" y="4054793"/>
                  <a:pt x="1898332" y="4013518"/>
                </a:cubicBezTo>
                <a:cubicBezTo>
                  <a:pt x="1856423" y="3972243"/>
                  <a:pt x="1788478" y="3972243"/>
                  <a:pt x="1747203" y="4013518"/>
                </a:cubicBezTo>
                <a:close/>
              </a:path>
            </a:pathLst>
          </a:custGeom>
          <a:solidFill>
            <a:srgbClr val="061A22">
              <a:alpha val="95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background">
  <p:cSld name="Image background">
    <p:bg>
      <p:bgPr>
        <a:gradFill>
          <a:gsLst>
            <a:gs pos="0">
              <a:schemeClr val="accent1"/>
            </a:gs>
            <a:gs pos="23000">
              <a:schemeClr val="accent2"/>
            </a:gs>
            <a:gs pos="49000">
              <a:schemeClr val="accent3"/>
            </a:gs>
            <a:gs pos="77000">
              <a:schemeClr val="accent4"/>
            </a:gs>
            <a:gs pos="100000">
              <a:schemeClr val="accent5"/>
            </a:gs>
          </a:gsLst>
          <a:lin ang="18900732" scaled="0"/>
        </a:gra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/>
          <p:nvPr/>
        </p:nvSpPr>
        <p:spPr>
          <a:xfrm>
            <a:off x="0" y="0"/>
            <a:ext cx="9144000" cy="6858635"/>
          </a:xfrm>
          <a:custGeom>
            <a:avLst/>
            <a:gdLst/>
            <a:ahLst/>
            <a:cxnLst/>
            <a:rect l="l" t="t" r="r" b="b"/>
            <a:pathLst>
              <a:path w="12192000" h="6858634" extrusionOk="0">
                <a:moveTo>
                  <a:pt x="5051425" y="5551170"/>
                </a:moveTo>
                <a:cubicBezTo>
                  <a:pt x="5142865" y="5459730"/>
                  <a:pt x="5142865" y="5309235"/>
                  <a:pt x="5051425" y="5217795"/>
                </a:cubicBezTo>
                <a:cubicBezTo>
                  <a:pt x="4959985" y="5126355"/>
                  <a:pt x="4809490" y="5126355"/>
                  <a:pt x="4718050" y="5217795"/>
                </a:cubicBezTo>
                <a:lnTo>
                  <a:pt x="4352925" y="5582920"/>
                </a:lnTo>
                <a:cubicBezTo>
                  <a:pt x="4261485" y="5674360"/>
                  <a:pt x="4110990" y="5674360"/>
                  <a:pt x="4019550" y="5582920"/>
                </a:cubicBezTo>
                <a:cubicBezTo>
                  <a:pt x="3928110" y="5491480"/>
                  <a:pt x="3928110" y="5340985"/>
                  <a:pt x="4019550" y="5249545"/>
                </a:cubicBezTo>
                <a:lnTo>
                  <a:pt x="5015865" y="4253230"/>
                </a:lnTo>
                <a:cubicBezTo>
                  <a:pt x="5107305" y="4161790"/>
                  <a:pt x="5107305" y="4011295"/>
                  <a:pt x="5015865" y="3919855"/>
                </a:cubicBezTo>
                <a:cubicBezTo>
                  <a:pt x="4924425" y="3828415"/>
                  <a:pt x="4773930" y="3828415"/>
                  <a:pt x="4682490" y="3919855"/>
                </a:cubicBezTo>
                <a:lnTo>
                  <a:pt x="3443605" y="5158105"/>
                </a:lnTo>
                <a:cubicBezTo>
                  <a:pt x="3352165" y="5249545"/>
                  <a:pt x="3201670" y="5249545"/>
                  <a:pt x="3110230" y="5158105"/>
                </a:cubicBezTo>
                <a:cubicBezTo>
                  <a:pt x="3018790" y="5066665"/>
                  <a:pt x="3018790" y="4916170"/>
                  <a:pt x="3110230" y="4824730"/>
                </a:cubicBezTo>
                <a:lnTo>
                  <a:pt x="3963670" y="3971290"/>
                </a:lnTo>
                <a:cubicBezTo>
                  <a:pt x="4055110" y="3879850"/>
                  <a:pt x="4055110" y="3729355"/>
                  <a:pt x="3963670" y="3637915"/>
                </a:cubicBezTo>
                <a:cubicBezTo>
                  <a:pt x="3872230" y="3546475"/>
                  <a:pt x="3721735" y="3546475"/>
                  <a:pt x="3630295" y="3637915"/>
                </a:cubicBezTo>
                <a:lnTo>
                  <a:pt x="1931035" y="5336540"/>
                </a:lnTo>
                <a:cubicBezTo>
                  <a:pt x="1839595" y="5427980"/>
                  <a:pt x="1689100" y="5427980"/>
                  <a:pt x="1597660" y="5336540"/>
                </a:cubicBezTo>
                <a:cubicBezTo>
                  <a:pt x="1506220" y="5245100"/>
                  <a:pt x="1506220" y="5094605"/>
                  <a:pt x="1597660" y="5003165"/>
                </a:cubicBezTo>
                <a:lnTo>
                  <a:pt x="2701290" y="3899535"/>
                </a:lnTo>
                <a:cubicBezTo>
                  <a:pt x="2792730" y="3808095"/>
                  <a:pt x="2792730" y="3657600"/>
                  <a:pt x="2701290" y="3566160"/>
                </a:cubicBezTo>
                <a:cubicBezTo>
                  <a:pt x="2609850" y="3474720"/>
                  <a:pt x="2609850" y="3324225"/>
                  <a:pt x="2701290" y="3232785"/>
                </a:cubicBezTo>
                <a:lnTo>
                  <a:pt x="5933440" y="635"/>
                </a:lnTo>
                <a:lnTo>
                  <a:pt x="0" y="635"/>
                </a:lnTo>
                <a:lnTo>
                  <a:pt x="0" y="6858635"/>
                </a:lnTo>
                <a:lnTo>
                  <a:pt x="4487545" y="6858635"/>
                </a:lnTo>
                <a:cubicBezTo>
                  <a:pt x="4492625" y="6805931"/>
                  <a:pt x="4515485" y="6755131"/>
                  <a:pt x="4555490" y="6715125"/>
                </a:cubicBezTo>
                <a:lnTo>
                  <a:pt x="4686300" y="6584315"/>
                </a:lnTo>
                <a:cubicBezTo>
                  <a:pt x="4777740" y="6492875"/>
                  <a:pt x="4777740" y="6342380"/>
                  <a:pt x="4686300" y="6250940"/>
                </a:cubicBezTo>
                <a:cubicBezTo>
                  <a:pt x="4594860" y="6159500"/>
                  <a:pt x="4594860" y="6009005"/>
                  <a:pt x="4686300" y="5917565"/>
                </a:cubicBezTo>
                <a:lnTo>
                  <a:pt x="5051425" y="5551170"/>
                </a:lnTo>
                <a:close/>
                <a:moveTo>
                  <a:pt x="2902585" y="2132965"/>
                </a:moveTo>
                <a:lnTo>
                  <a:pt x="4163060" y="872490"/>
                </a:lnTo>
                <a:cubicBezTo>
                  <a:pt x="4254500" y="781050"/>
                  <a:pt x="4404995" y="781050"/>
                  <a:pt x="4496435" y="872490"/>
                </a:cubicBezTo>
                <a:cubicBezTo>
                  <a:pt x="4587875" y="963930"/>
                  <a:pt x="4587875" y="1114425"/>
                  <a:pt x="4496435" y="1205865"/>
                </a:cubicBezTo>
                <a:lnTo>
                  <a:pt x="3235960" y="2466975"/>
                </a:lnTo>
                <a:cubicBezTo>
                  <a:pt x="3144520" y="2558415"/>
                  <a:pt x="2994025" y="2558415"/>
                  <a:pt x="2902585" y="2466975"/>
                </a:cubicBezTo>
                <a:cubicBezTo>
                  <a:pt x="2811145" y="2374900"/>
                  <a:pt x="2811145" y="2225040"/>
                  <a:pt x="2902585" y="2132965"/>
                </a:cubicBezTo>
                <a:close/>
                <a:moveTo>
                  <a:pt x="2051050" y="2984500"/>
                </a:moveTo>
                <a:lnTo>
                  <a:pt x="2446020" y="2589530"/>
                </a:lnTo>
                <a:cubicBezTo>
                  <a:pt x="2537460" y="2498090"/>
                  <a:pt x="2687955" y="2498090"/>
                  <a:pt x="2779395" y="2589530"/>
                </a:cubicBezTo>
                <a:cubicBezTo>
                  <a:pt x="2870835" y="2680970"/>
                  <a:pt x="2870835" y="2831465"/>
                  <a:pt x="2779395" y="2922905"/>
                </a:cubicBezTo>
                <a:lnTo>
                  <a:pt x="2384425" y="3317875"/>
                </a:lnTo>
                <a:cubicBezTo>
                  <a:pt x="2292985" y="3409315"/>
                  <a:pt x="2142490" y="3409315"/>
                  <a:pt x="2051050" y="3317875"/>
                </a:cubicBezTo>
                <a:cubicBezTo>
                  <a:pt x="1959610" y="3226435"/>
                  <a:pt x="1959610" y="3075940"/>
                  <a:pt x="2051050" y="2984500"/>
                </a:cubicBezTo>
                <a:close/>
                <a:moveTo>
                  <a:pt x="1426845" y="5841365"/>
                </a:moveTo>
                <a:cubicBezTo>
                  <a:pt x="1335405" y="5932805"/>
                  <a:pt x="1184910" y="5932805"/>
                  <a:pt x="1093470" y="5841365"/>
                </a:cubicBezTo>
                <a:cubicBezTo>
                  <a:pt x="1002030" y="5749925"/>
                  <a:pt x="1002030" y="5599430"/>
                  <a:pt x="1093470" y="5507990"/>
                </a:cubicBezTo>
                <a:cubicBezTo>
                  <a:pt x="1184910" y="5416550"/>
                  <a:pt x="1335405" y="5416550"/>
                  <a:pt x="1426845" y="5507990"/>
                </a:cubicBezTo>
                <a:cubicBezTo>
                  <a:pt x="1518285" y="5599430"/>
                  <a:pt x="1518285" y="5749290"/>
                  <a:pt x="1426845" y="5841365"/>
                </a:cubicBezTo>
                <a:close/>
                <a:moveTo>
                  <a:pt x="3888105" y="6047740"/>
                </a:moveTo>
                <a:cubicBezTo>
                  <a:pt x="3796665" y="6139180"/>
                  <a:pt x="3646170" y="6139180"/>
                  <a:pt x="3554730" y="6047740"/>
                </a:cubicBezTo>
                <a:cubicBezTo>
                  <a:pt x="3463290" y="5956300"/>
                  <a:pt x="3463290" y="5805805"/>
                  <a:pt x="3554730" y="5714365"/>
                </a:cubicBezTo>
                <a:cubicBezTo>
                  <a:pt x="3646170" y="5622925"/>
                  <a:pt x="3796665" y="5622925"/>
                  <a:pt x="3888105" y="5714365"/>
                </a:cubicBezTo>
                <a:cubicBezTo>
                  <a:pt x="3980180" y="5805805"/>
                  <a:pt x="3980180" y="5955665"/>
                  <a:pt x="3888105" y="6047740"/>
                </a:cubicBezTo>
                <a:close/>
                <a:moveTo>
                  <a:pt x="6600825" y="0"/>
                </a:moveTo>
                <a:lnTo>
                  <a:pt x="6056630" y="544195"/>
                </a:lnTo>
                <a:cubicBezTo>
                  <a:pt x="5965190" y="635635"/>
                  <a:pt x="5965190" y="786130"/>
                  <a:pt x="6056630" y="877570"/>
                </a:cubicBezTo>
                <a:cubicBezTo>
                  <a:pt x="6148070" y="969010"/>
                  <a:pt x="6298565" y="969010"/>
                  <a:pt x="6390005" y="877570"/>
                </a:cubicBezTo>
                <a:lnTo>
                  <a:pt x="6886575" y="381000"/>
                </a:lnTo>
                <a:cubicBezTo>
                  <a:pt x="6978015" y="289560"/>
                  <a:pt x="7128510" y="289560"/>
                  <a:pt x="7219950" y="381000"/>
                </a:cubicBezTo>
                <a:cubicBezTo>
                  <a:pt x="7311390" y="472440"/>
                  <a:pt x="7458075" y="476250"/>
                  <a:pt x="7545706" y="389255"/>
                </a:cubicBezTo>
                <a:cubicBezTo>
                  <a:pt x="7633335" y="301625"/>
                  <a:pt x="7779385" y="305435"/>
                  <a:pt x="7871460" y="397510"/>
                </a:cubicBezTo>
                <a:cubicBezTo>
                  <a:pt x="7962900" y="488950"/>
                  <a:pt x="8113395" y="488950"/>
                  <a:pt x="8204835" y="397510"/>
                </a:cubicBezTo>
                <a:lnTo>
                  <a:pt x="8478520" y="123825"/>
                </a:lnTo>
                <a:cubicBezTo>
                  <a:pt x="8569960" y="32385"/>
                  <a:pt x="8720455" y="32385"/>
                  <a:pt x="8811895" y="123825"/>
                </a:cubicBezTo>
                <a:cubicBezTo>
                  <a:pt x="8903335" y="215265"/>
                  <a:pt x="8903335" y="365760"/>
                  <a:pt x="8811895" y="457200"/>
                </a:cubicBezTo>
                <a:lnTo>
                  <a:pt x="7040881" y="2228215"/>
                </a:lnTo>
                <a:cubicBezTo>
                  <a:pt x="6949440" y="2319655"/>
                  <a:pt x="6949440" y="2470150"/>
                  <a:pt x="7040881" y="2561590"/>
                </a:cubicBezTo>
                <a:cubicBezTo>
                  <a:pt x="7132320" y="2653030"/>
                  <a:pt x="7282815" y="2653030"/>
                  <a:pt x="7374256" y="2561590"/>
                </a:cubicBezTo>
                <a:lnTo>
                  <a:pt x="7783195" y="2152650"/>
                </a:lnTo>
                <a:cubicBezTo>
                  <a:pt x="7874635" y="2061210"/>
                  <a:pt x="8025131" y="2061210"/>
                  <a:pt x="8116570" y="2152650"/>
                </a:cubicBezTo>
                <a:cubicBezTo>
                  <a:pt x="8208010" y="2244090"/>
                  <a:pt x="8212456" y="2390140"/>
                  <a:pt x="8126731" y="2476500"/>
                </a:cubicBezTo>
                <a:cubicBezTo>
                  <a:pt x="8041006" y="2562860"/>
                  <a:pt x="8044815" y="2708275"/>
                  <a:pt x="8136890" y="2800350"/>
                </a:cubicBezTo>
                <a:cubicBezTo>
                  <a:pt x="8228331" y="2891790"/>
                  <a:pt x="8378825" y="2891790"/>
                  <a:pt x="8470265" y="2800350"/>
                </a:cubicBezTo>
                <a:lnTo>
                  <a:pt x="9319895" y="1950720"/>
                </a:lnTo>
                <a:cubicBezTo>
                  <a:pt x="9411335" y="1859280"/>
                  <a:pt x="9561830" y="1859280"/>
                  <a:pt x="9653270" y="1950720"/>
                </a:cubicBezTo>
                <a:cubicBezTo>
                  <a:pt x="9744710" y="2042160"/>
                  <a:pt x="9744710" y="2192655"/>
                  <a:pt x="9653270" y="2284095"/>
                </a:cubicBezTo>
                <a:lnTo>
                  <a:pt x="8946515" y="2990850"/>
                </a:lnTo>
                <a:cubicBezTo>
                  <a:pt x="8855075" y="3082290"/>
                  <a:pt x="8855075" y="3232785"/>
                  <a:pt x="8946515" y="3324225"/>
                </a:cubicBezTo>
                <a:cubicBezTo>
                  <a:pt x="9037955" y="3415665"/>
                  <a:pt x="9188450" y="3415665"/>
                  <a:pt x="9279890" y="3324225"/>
                </a:cubicBezTo>
                <a:lnTo>
                  <a:pt x="9403080" y="3201035"/>
                </a:lnTo>
                <a:cubicBezTo>
                  <a:pt x="9494520" y="3109595"/>
                  <a:pt x="9645015" y="3109595"/>
                  <a:pt x="9736455" y="3201035"/>
                </a:cubicBezTo>
                <a:cubicBezTo>
                  <a:pt x="9827895" y="3292475"/>
                  <a:pt x="9827895" y="3442970"/>
                  <a:pt x="9736455" y="3534410"/>
                </a:cubicBezTo>
                <a:lnTo>
                  <a:pt x="6957060" y="6313805"/>
                </a:lnTo>
                <a:cubicBezTo>
                  <a:pt x="6865620" y="6405245"/>
                  <a:pt x="6715125" y="6405245"/>
                  <a:pt x="6623685" y="6313805"/>
                </a:cubicBezTo>
                <a:cubicBezTo>
                  <a:pt x="6532245" y="6222365"/>
                  <a:pt x="6532245" y="6071870"/>
                  <a:pt x="6623685" y="5980430"/>
                </a:cubicBezTo>
                <a:lnTo>
                  <a:pt x="6988810" y="5615305"/>
                </a:lnTo>
                <a:cubicBezTo>
                  <a:pt x="7080250" y="5523865"/>
                  <a:pt x="7080250" y="5373370"/>
                  <a:pt x="6988810" y="5281930"/>
                </a:cubicBezTo>
                <a:cubicBezTo>
                  <a:pt x="6897370" y="5190490"/>
                  <a:pt x="6746875" y="5190490"/>
                  <a:pt x="6655435" y="5281930"/>
                </a:cubicBezTo>
                <a:lnTo>
                  <a:pt x="5079365" y="6858000"/>
                </a:lnTo>
                <a:lnTo>
                  <a:pt x="6619875" y="6858000"/>
                </a:lnTo>
                <a:lnTo>
                  <a:pt x="7569200" y="5908675"/>
                </a:lnTo>
                <a:cubicBezTo>
                  <a:pt x="7660640" y="5817235"/>
                  <a:pt x="7811135" y="5817235"/>
                  <a:pt x="7902575" y="5908675"/>
                </a:cubicBezTo>
                <a:cubicBezTo>
                  <a:pt x="7994015" y="6000115"/>
                  <a:pt x="7994015" y="6150610"/>
                  <a:pt x="7902575" y="6242050"/>
                </a:cubicBezTo>
                <a:lnTo>
                  <a:pt x="7286625" y="6858000"/>
                </a:lnTo>
                <a:lnTo>
                  <a:pt x="12192000" y="6858000"/>
                </a:lnTo>
                <a:lnTo>
                  <a:pt x="12192000" y="0"/>
                </a:lnTo>
                <a:lnTo>
                  <a:pt x="6600825" y="0"/>
                </a:lnTo>
                <a:close/>
                <a:moveTo>
                  <a:pt x="10761345" y="2509520"/>
                </a:moveTo>
                <a:lnTo>
                  <a:pt x="10201275" y="3069590"/>
                </a:lnTo>
                <a:cubicBezTo>
                  <a:pt x="10109835" y="3161030"/>
                  <a:pt x="9959340" y="3161030"/>
                  <a:pt x="9867900" y="3069590"/>
                </a:cubicBezTo>
                <a:cubicBezTo>
                  <a:pt x="9776460" y="2978150"/>
                  <a:pt x="9776460" y="2827655"/>
                  <a:pt x="9867900" y="2736215"/>
                </a:cubicBezTo>
                <a:lnTo>
                  <a:pt x="10427970" y="2176145"/>
                </a:lnTo>
                <a:cubicBezTo>
                  <a:pt x="10519410" y="2084705"/>
                  <a:pt x="10669905" y="2084705"/>
                  <a:pt x="10761345" y="2176145"/>
                </a:cubicBezTo>
                <a:cubicBezTo>
                  <a:pt x="10852785" y="2267585"/>
                  <a:pt x="10852785" y="2418080"/>
                  <a:pt x="10761345" y="2509520"/>
                </a:cubicBezTo>
                <a:close/>
                <a:moveTo>
                  <a:pt x="11226165" y="2045335"/>
                </a:moveTo>
                <a:cubicBezTo>
                  <a:pt x="11134725" y="2136775"/>
                  <a:pt x="10984230" y="2136775"/>
                  <a:pt x="10892790" y="2045335"/>
                </a:cubicBezTo>
                <a:cubicBezTo>
                  <a:pt x="10801350" y="1953895"/>
                  <a:pt x="10801350" y="1803400"/>
                  <a:pt x="10892790" y="1711960"/>
                </a:cubicBezTo>
                <a:cubicBezTo>
                  <a:pt x="10984230" y="1620520"/>
                  <a:pt x="11134725" y="1620520"/>
                  <a:pt x="11226165" y="1711960"/>
                </a:cubicBezTo>
                <a:cubicBezTo>
                  <a:pt x="11317605" y="1803400"/>
                  <a:pt x="11317605" y="1953260"/>
                  <a:pt x="11226165" y="2045335"/>
                </a:cubicBezTo>
                <a:close/>
              </a:path>
            </a:pathLst>
          </a:custGeom>
          <a:solidFill>
            <a:srgbClr val="061A22">
              <a:alpha val="1732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13"/>
          <p:cNvSpPr/>
          <p:nvPr/>
        </p:nvSpPr>
        <p:spPr>
          <a:xfrm>
            <a:off x="8608500" y="6144000"/>
            <a:ext cx="383100" cy="5108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374906"/>
            <a:ext cx="8246070" cy="1018033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rgbClr val="00CC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03753"/>
            <a:ext cx="8246070" cy="4275741"/>
          </a:xfrm>
        </p:spPr>
        <p:txBody>
          <a:bodyPr/>
          <a:lstStyle>
            <a:lvl1pPr algn="l">
              <a:defRPr sz="2800"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63969F9-36DE-4CC4-AFE4-C97F35F012D5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71DA42A-D5FD-4C81-9A05-D73AC5D83E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644713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63969F9-36DE-4CC4-AFE4-C97F35F012D5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71DA42A-D5FD-4C81-9A05-D73AC5D83E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567918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63969F9-36DE-4CC4-AFE4-C97F35F012D5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71DA42A-D5FD-4C81-9A05-D73AC5D83E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3441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sldNum" idx="12"/>
          </p:nvPr>
        </p:nvSpPr>
        <p:spPr>
          <a:xfrm>
            <a:off x="8608500" y="6144067"/>
            <a:ext cx="383100" cy="51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 rtl="0">
              <a:buNone/>
              <a:defRPr sz="1200" b="1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fld id="{FF8D5DDA-F65F-4E30-B1C1-364B3AB0CC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855300" y="1114667"/>
            <a:ext cx="74334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200"/>
              <a:buFont typeface="Roboto Slab"/>
              <a:buNone/>
              <a:defRPr sz="3200" b="1">
                <a:solidFill>
                  <a:schemeClr val="accent2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855300" y="1805263"/>
            <a:ext cx="7433400" cy="404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Roboto Light"/>
              <a:buChar char="●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Roboto Light"/>
              <a:buChar char="○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Light"/>
              <a:buChar char="■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Light"/>
              <a:buChar char="●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Light"/>
              <a:buChar char="○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Light"/>
              <a:buChar char="■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Light"/>
              <a:buChar char="●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Light"/>
              <a:buChar char="○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Light"/>
              <a:buChar char="■"/>
              <a:defRPr sz="24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  <p:sldLayoutId id="2147483675" r:id="rId14"/>
    <p:sldLayoutId id="2147483676" r:id="rId15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828800"/>
            <a:ext cx="7772400" cy="1546400"/>
          </a:xfrm>
        </p:spPr>
        <p:txBody>
          <a:bodyPr/>
          <a:lstStyle/>
          <a:p>
            <a:r>
              <a:rPr lang="en-US" dirty="0" smtClean="0"/>
              <a:t>DIGITAL MARKETING DI DUNIA FARMASI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457200" y="4267200"/>
            <a:ext cx="8305800" cy="1066800"/>
          </a:xfrm>
        </p:spPr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Apt. </a:t>
            </a:r>
            <a:r>
              <a:rPr lang="en-US" sz="3600" b="1" dirty="0" err="1" smtClean="0">
                <a:solidFill>
                  <a:schemeClr val="tx2"/>
                </a:solidFill>
              </a:rPr>
              <a:t>Nasruhan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Arifianto</a:t>
            </a:r>
            <a:r>
              <a:rPr lang="en-US" sz="3600" b="1" dirty="0" smtClean="0">
                <a:solidFill>
                  <a:schemeClr val="tx2"/>
                </a:solidFill>
              </a:rPr>
              <a:t>, </a:t>
            </a:r>
            <a:r>
              <a:rPr lang="en-US" sz="3600" b="1" dirty="0" err="1" smtClean="0">
                <a:solidFill>
                  <a:schemeClr val="tx2"/>
                </a:solidFill>
              </a:rPr>
              <a:t>M.Farm.Klin</a:t>
            </a:r>
            <a:r>
              <a:rPr lang="en-US" sz="3600" b="1" dirty="0" smtClean="0">
                <a:solidFill>
                  <a:schemeClr val="tx2"/>
                </a:solidFill>
              </a:rPr>
              <a:t>.</a:t>
            </a:r>
            <a:endParaRPr lang="en-US" sz="36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TENAGA FARMASI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Apoteker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Apotek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Klinik</a:t>
            </a:r>
            <a:r>
              <a:rPr lang="en-US" dirty="0" smtClean="0">
                <a:sym typeface="Wingdings" pitchFamily="2" charset="2"/>
              </a:rPr>
              <a:t>, IFRS, </a:t>
            </a:r>
            <a:r>
              <a:rPr lang="en-US" dirty="0" err="1" smtClean="0">
                <a:sym typeface="Wingdings" pitchFamily="2" charset="2"/>
              </a:rPr>
              <a:t>Suplaier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Alkes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Tenaga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Tehnis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Kefarmasian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Toko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Obat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Suplaier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Alkes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Obat</a:t>
            </a:r>
            <a:r>
              <a:rPr lang="en-US" dirty="0" smtClean="0">
                <a:sym typeface="Wingdings" pitchFamily="2" charset="2"/>
              </a:rPr>
              <a:t> Herbal, </a:t>
            </a:r>
            <a:r>
              <a:rPr lang="en-US" dirty="0" err="1" smtClean="0">
                <a:sym typeface="Wingdings" pitchFamily="2" charset="2"/>
              </a:rPr>
              <a:t>Jamu</a:t>
            </a:r>
            <a:endParaRPr lang="en-US" dirty="0" smtClean="0">
              <a:sym typeface="Wingdings" pitchFamily="2" charset="2"/>
            </a:endParaRPr>
          </a:p>
          <a:p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Pekerjaan</a:t>
            </a:r>
            <a:r>
              <a:rPr lang="en-US" dirty="0" smtClean="0">
                <a:sym typeface="Wingdings" pitchFamily="2" charset="2"/>
              </a:rPr>
              <a:t> / </a:t>
            </a:r>
            <a:r>
              <a:rPr lang="en-US" dirty="0" err="1" smtClean="0">
                <a:sym typeface="Wingdings" pitchFamily="2" charset="2"/>
              </a:rPr>
              <a:t>Profesi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dilndungi</a:t>
            </a:r>
            <a:r>
              <a:rPr lang="en-US" dirty="0" smtClean="0">
                <a:sym typeface="Wingdings" pitchFamily="2" charset="2"/>
              </a:rPr>
              <a:t> UU</a:t>
            </a:r>
          </a:p>
          <a:p>
            <a:endParaRPr lang="en-US" dirty="0">
              <a:sym typeface="Wingdings" pitchFamily="2" charset="2"/>
            </a:endParaRPr>
          </a:p>
        </p:txBody>
      </p:sp>
      <p:sp>
        <p:nvSpPr>
          <p:cNvPr id="4" name="32-Point Star 3"/>
          <p:cNvSpPr/>
          <p:nvPr/>
        </p:nvSpPr>
        <p:spPr>
          <a:xfrm>
            <a:off x="3429000" y="4648200"/>
            <a:ext cx="2057400" cy="1828800"/>
          </a:xfrm>
          <a:prstGeom prst="star3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BOLA PANAS</a:t>
            </a:r>
          </a:p>
        </p:txBody>
      </p:sp>
      <p:pic>
        <p:nvPicPr>
          <p:cNvPr id="5" name="Picture 4" descr="Pharmacy Logo Template Design Vector. Pharmaceutical Symbol Royalty Free  Cliparts, Vectors, And Stock Illustration. Image 66645145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72000"/>
            <a:ext cx="2286000" cy="228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609600"/>
            <a:ext cx="7433400" cy="528400"/>
          </a:xfrm>
        </p:spPr>
        <p:txBody>
          <a:bodyPr/>
          <a:lstStyle/>
          <a:p>
            <a:r>
              <a:rPr lang="en-US" dirty="0" smtClean="0"/>
              <a:t>TENAGA FARMASI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PENANGGUNG JAWAB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terima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gaji</a:t>
            </a:r>
            <a:r>
              <a:rPr lang="en-US" dirty="0" smtClean="0">
                <a:sym typeface="Wingdings" pitchFamily="2" charset="2"/>
              </a:rPr>
              <a:t>, bonus, </a:t>
            </a:r>
            <a:r>
              <a:rPr lang="en-US" dirty="0" err="1" smtClean="0">
                <a:sym typeface="Wingdings" pitchFamily="2" charset="2"/>
              </a:rPr>
              <a:t>beres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PENANGGUNG JAWAB + marketing  </a:t>
            </a:r>
            <a:r>
              <a:rPr lang="en-US" dirty="0" err="1" smtClean="0">
                <a:sym typeface="Wingdings" pitchFamily="2" charset="2"/>
              </a:rPr>
              <a:t>terima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gaji</a:t>
            </a:r>
            <a:r>
              <a:rPr lang="en-US" dirty="0" smtClean="0">
                <a:sym typeface="Wingdings" pitchFamily="2" charset="2"/>
              </a:rPr>
              <a:t>, bonus, </a:t>
            </a:r>
            <a:r>
              <a:rPr lang="en-US" dirty="0" err="1" smtClean="0">
                <a:sym typeface="Wingdings" pitchFamily="2" charset="2"/>
              </a:rPr>
              <a:t>omset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naik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perusahaan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berkembang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PEMILIK USAHA  </a:t>
            </a:r>
            <a:r>
              <a:rPr lang="en-US" b="1" dirty="0" smtClean="0">
                <a:solidFill>
                  <a:srgbClr val="C00000"/>
                </a:solidFill>
                <a:sym typeface="Wingdings" pitchFamily="2" charset="2"/>
              </a:rPr>
              <a:t>ENJOY YOUR BUSINESS </a:t>
            </a:r>
          </a:p>
        </p:txBody>
      </p:sp>
      <p:pic>
        <p:nvPicPr>
          <p:cNvPr id="28676" name="Picture 4" descr="Pharmacy Logo Template Design Vector. Pharmaceutical Symbol Royalty Free  Cliparts, Vectors, And Stock Illustration. Image 66645145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14800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OM Domain Checker Addon – PPOM DE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4800600"/>
            <a:ext cx="1782762" cy="178276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433400" cy="528400"/>
          </a:xfrm>
        </p:spPr>
        <p:txBody>
          <a:bodyPr>
            <a:normAutofit/>
          </a:bodyPr>
          <a:lstStyle/>
          <a:p>
            <a:r>
              <a:rPr lang="en-US" dirty="0" smtClean="0"/>
              <a:t>DIGITAL MARKETING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685800" y="1371600"/>
            <a:ext cx="7433400" cy="4045200"/>
          </a:xfrm>
        </p:spPr>
        <p:txBody>
          <a:bodyPr>
            <a:normAutofit/>
          </a:bodyPr>
          <a:lstStyle/>
          <a:p>
            <a:r>
              <a:rPr lang="en-US" b="1" dirty="0" smtClean="0"/>
              <a:t>Digital </a:t>
            </a:r>
            <a:r>
              <a:rPr lang="en-US" b="1" dirty="0"/>
              <a:t>Marketing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aktifitas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pemasaran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serangkaian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 yang </a:t>
            </a:r>
            <a:r>
              <a:rPr lang="en-US" dirty="0" err="1"/>
              <a:t>menggunakan</a:t>
            </a:r>
            <a:r>
              <a:rPr lang="en-US" dirty="0"/>
              <a:t> media digital yang </a:t>
            </a:r>
            <a:r>
              <a:rPr lang="en-US" dirty="0" err="1"/>
              <a:t>bertujaan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traffic, data, </a:t>
            </a:r>
            <a:r>
              <a:rPr lang="en-US" dirty="0" err="1"/>
              <a:t>dan</a:t>
            </a:r>
            <a:r>
              <a:rPr lang="en-US" dirty="0"/>
              <a:t> customer</a:t>
            </a:r>
            <a:r>
              <a:rPr lang="en-US" dirty="0" smtClean="0"/>
              <a:t>.</a:t>
            </a:r>
          </a:p>
          <a:p>
            <a:r>
              <a:rPr lang="en-US" b="1" dirty="0" err="1"/>
              <a:t>Contoh-contoh</a:t>
            </a:r>
            <a:r>
              <a:rPr lang="en-US" b="1" dirty="0"/>
              <a:t> media digital</a:t>
            </a:r>
            <a:r>
              <a:rPr lang="en-US" dirty="0"/>
              <a:t>,  website, </a:t>
            </a:r>
            <a:r>
              <a:rPr lang="en-US" dirty="0" err="1"/>
              <a:t>sosial</a:t>
            </a:r>
            <a:r>
              <a:rPr lang="en-US" dirty="0"/>
              <a:t> media, online store, marketplace, digital payment, </a:t>
            </a:r>
            <a:r>
              <a:rPr lang="en-US" dirty="0" err="1"/>
              <a:t>aplikasi</a:t>
            </a:r>
            <a:r>
              <a:rPr lang="en-US" dirty="0"/>
              <a:t>, search engine,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digital modern yang paling </a:t>
            </a:r>
            <a:r>
              <a:rPr lang="en-US" dirty="0" err="1"/>
              <a:t>akrab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igital Marketing: Pengertian dan Strategi Terbaik untuk Menerapkann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7" y="838200"/>
            <a:ext cx="8512849" cy="533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7433400" cy="528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TUJUAN DIGITAL MARKETING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533400" y="1143000"/>
            <a:ext cx="3733800" cy="4396400"/>
          </a:xfrm>
        </p:spPr>
        <p:txBody>
          <a:bodyPr>
            <a:noAutofit/>
          </a:bodyPr>
          <a:lstStyle/>
          <a:p>
            <a:r>
              <a:rPr lang="en-US" sz="1600" b="1" dirty="0" smtClean="0"/>
              <a:t>Target </a:t>
            </a:r>
            <a:r>
              <a:rPr lang="en-US" sz="1600" b="1" dirty="0" err="1"/>
              <a:t>Pemasaran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Tujuan</a:t>
            </a:r>
            <a:r>
              <a:rPr lang="en-US" sz="1600" dirty="0"/>
              <a:t> </a:t>
            </a:r>
            <a:r>
              <a:rPr lang="en-US" sz="1600" dirty="0" err="1"/>
              <a:t>utama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“digital marketing”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pemasaran</a:t>
            </a:r>
            <a:r>
              <a:rPr lang="en-US" sz="1600" dirty="0"/>
              <a:t> yang </a:t>
            </a:r>
            <a:r>
              <a:rPr lang="en-US" sz="1600" dirty="0" err="1"/>
              <a:t>memanfaatkan</a:t>
            </a:r>
            <a:r>
              <a:rPr lang="en-US" sz="1600" dirty="0"/>
              <a:t> </a:t>
            </a:r>
            <a:r>
              <a:rPr lang="en-US" sz="1600" dirty="0" err="1"/>
              <a:t>alat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media digital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menjangkau</a:t>
            </a:r>
            <a:r>
              <a:rPr lang="en-US" sz="1600" dirty="0"/>
              <a:t> target </a:t>
            </a:r>
            <a:r>
              <a:rPr lang="en-US" sz="1600" dirty="0" err="1"/>
              <a:t>konsumen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cepat</a:t>
            </a:r>
            <a:r>
              <a:rPr lang="en-US" sz="1600" dirty="0"/>
              <a:t>, </a:t>
            </a:r>
            <a:r>
              <a:rPr lang="en-US" sz="1600" dirty="0" err="1"/>
              <a:t>tepat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luas</a:t>
            </a:r>
            <a:r>
              <a:rPr lang="en-US" sz="1600" dirty="0"/>
              <a:t>. </a:t>
            </a:r>
          </a:p>
          <a:p>
            <a:r>
              <a:rPr lang="en-US" sz="1600" b="1" dirty="0" err="1" smtClean="0"/>
              <a:t>Meningkatkan</a:t>
            </a:r>
            <a:r>
              <a:rPr lang="en-US" sz="1600" b="1" dirty="0" smtClean="0"/>
              <a:t> </a:t>
            </a:r>
            <a:r>
              <a:rPr lang="en-US" sz="1600" b="1" dirty="0"/>
              <a:t>Brand </a:t>
            </a:r>
            <a:r>
              <a:rPr lang="en-US" sz="1600" b="1" dirty="0" smtClean="0"/>
              <a:t>Awareness</a:t>
            </a:r>
          </a:p>
          <a:p>
            <a:r>
              <a:rPr lang="en-US" sz="1600" dirty="0" err="1"/>
              <a:t>M</a:t>
            </a:r>
            <a:r>
              <a:rPr lang="en-US" sz="1600" dirty="0" err="1" smtClean="0"/>
              <a:t>engenalkan</a:t>
            </a:r>
            <a:r>
              <a:rPr lang="en-US" sz="1600" dirty="0" smtClean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 smtClean="0"/>
              <a:t>produk</a:t>
            </a:r>
            <a:r>
              <a:rPr lang="en-US" sz="1600" dirty="0" smtClean="0"/>
              <a:t>, </a:t>
            </a:r>
            <a:r>
              <a:rPr lang="en-US" sz="1600" dirty="0" err="1" smtClean="0"/>
              <a:t>usaha</a:t>
            </a:r>
            <a:r>
              <a:rPr lang="en-US" sz="1600" dirty="0" smtClean="0"/>
              <a:t> </a:t>
            </a:r>
            <a:r>
              <a:rPr lang="en-US" sz="1600" dirty="0" err="1"/>
              <a:t>kepada</a:t>
            </a:r>
            <a:r>
              <a:rPr lang="en-US" sz="1600" dirty="0"/>
              <a:t> </a:t>
            </a:r>
            <a:r>
              <a:rPr lang="en-US" sz="1600" dirty="0" err="1"/>
              <a:t>masyarakat</a:t>
            </a:r>
            <a:r>
              <a:rPr lang="en-US" sz="1600" dirty="0"/>
              <a:t>. </a:t>
            </a:r>
            <a:r>
              <a:rPr lang="en-US" sz="1600" dirty="0" err="1"/>
              <a:t>Semakin</a:t>
            </a:r>
            <a:r>
              <a:rPr lang="en-US" sz="1600" dirty="0"/>
              <a:t> </a:t>
            </a:r>
            <a:r>
              <a:rPr lang="en-US" sz="1600" dirty="0" err="1"/>
              <a:t>terkenal</a:t>
            </a:r>
            <a:r>
              <a:rPr lang="en-US" sz="1600" dirty="0"/>
              <a:t> </a:t>
            </a:r>
            <a:r>
              <a:rPr lang="en-US" sz="1600" dirty="0" err="1" smtClean="0"/>
              <a:t>maka</a:t>
            </a:r>
            <a:r>
              <a:rPr lang="en-US" sz="1600" dirty="0" smtClean="0"/>
              <a:t> </a:t>
            </a:r>
            <a:r>
              <a:rPr lang="en-US" sz="1600" dirty="0" err="1"/>
              <a:t>semakin</a:t>
            </a:r>
            <a:r>
              <a:rPr lang="en-US" sz="1600" dirty="0"/>
              <a:t> </a:t>
            </a:r>
            <a:r>
              <a:rPr lang="en-US" sz="1600" dirty="0" err="1"/>
              <a:t>mudah</a:t>
            </a:r>
            <a:r>
              <a:rPr lang="en-US" sz="1600" dirty="0"/>
              <a:t> </a:t>
            </a:r>
            <a:r>
              <a:rPr lang="en-US" sz="1600" dirty="0" err="1"/>
              <a:t>diterima</a:t>
            </a:r>
            <a:r>
              <a:rPr lang="en-US" sz="1600" dirty="0"/>
              <a:t> </a:t>
            </a:r>
            <a:r>
              <a:rPr lang="en-US" sz="1600" dirty="0" err="1"/>
              <a:t>oleh</a:t>
            </a:r>
            <a:r>
              <a:rPr lang="en-US" sz="1600" dirty="0"/>
              <a:t> </a:t>
            </a:r>
            <a:r>
              <a:rPr lang="en-US" sz="1600" dirty="0" err="1" smtClean="0"/>
              <a:t>konsumen</a:t>
            </a:r>
            <a:r>
              <a:rPr lang="en-US" sz="1600" dirty="0" smtClean="0"/>
              <a:t>.</a:t>
            </a:r>
          </a:p>
          <a:p>
            <a:r>
              <a:rPr lang="en-US" sz="1600" dirty="0" smtClean="0"/>
              <a:t>Di </a:t>
            </a:r>
            <a:r>
              <a:rPr lang="en-US" sz="1600" dirty="0"/>
              <a:t>era digital </a:t>
            </a:r>
            <a:r>
              <a:rPr lang="en-US" sz="1600" dirty="0" err="1"/>
              <a:t>bisa</a:t>
            </a:r>
            <a:r>
              <a:rPr lang="en-US" sz="1600" dirty="0"/>
              <a:t> </a:t>
            </a:r>
            <a:r>
              <a:rPr lang="en-US" sz="1600" dirty="0" err="1"/>
              <a:t>menggunakan</a:t>
            </a:r>
            <a:r>
              <a:rPr lang="en-US" sz="1600" dirty="0"/>
              <a:t> display </a:t>
            </a:r>
            <a:r>
              <a:rPr lang="en-US" sz="1600" dirty="0" err="1"/>
              <a:t>adverstiser</a:t>
            </a:r>
            <a:r>
              <a:rPr lang="en-US" sz="1600" dirty="0"/>
              <a:t> Google Ads,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Facebook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Instagram</a:t>
            </a:r>
            <a:r>
              <a:rPr lang="en-US" sz="1600" dirty="0"/>
              <a:t>.</a:t>
            </a:r>
          </a:p>
          <a:p>
            <a:r>
              <a:rPr lang="en-US" sz="1600" dirty="0" err="1" smtClean="0"/>
              <a:t>Facebook</a:t>
            </a:r>
            <a:r>
              <a:rPr lang="en-US" sz="1600" dirty="0" smtClean="0"/>
              <a:t> </a:t>
            </a:r>
            <a:r>
              <a:rPr lang="en-US" sz="1600" dirty="0"/>
              <a:t>Ads Manager, </a:t>
            </a:r>
            <a:r>
              <a:rPr lang="en-US" sz="1600" dirty="0" err="1"/>
              <a:t>Instagram</a:t>
            </a:r>
            <a:r>
              <a:rPr lang="en-US" sz="1600" dirty="0"/>
              <a:t> </a:t>
            </a:r>
            <a:r>
              <a:rPr lang="en-US" sz="1600" dirty="0" err="1"/>
              <a:t>Insigt</a:t>
            </a:r>
            <a:r>
              <a:rPr lang="en-US" sz="1600" dirty="0"/>
              <a:t> </a:t>
            </a:r>
            <a:r>
              <a:rPr lang="en-US" sz="1600" dirty="0" err="1"/>
              <a:t>dll</a:t>
            </a:r>
            <a:endParaRPr lang="en-US" sz="1600" dirty="0"/>
          </a:p>
          <a:p>
            <a:endParaRPr lang="en-US" sz="1600" dirty="0"/>
          </a:p>
        </p:txBody>
      </p:sp>
      <p:sp>
        <p:nvSpPr>
          <p:cNvPr id="4" name="Content Placeholder 3"/>
          <p:cNvSpPr>
            <a:spLocks noGrp="1"/>
          </p:cNvSpPr>
          <p:nvPr>
            <p:ph type="body" idx="2"/>
          </p:nvPr>
        </p:nvSpPr>
        <p:spPr>
          <a:xfrm>
            <a:off x="4724400" y="1066800"/>
            <a:ext cx="3473100" cy="4548800"/>
          </a:xfrm>
        </p:spPr>
        <p:txBody>
          <a:bodyPr>
            <a:noAutofit/>
          </a:bodyPr>
          <a:lstStyle/>
          <a:p>
            <a:r>
              <a:rPr lang="en-US" sz="1600" b="1" dirty="0" err="1" smtClean="0"/>
              <a:t>Membangun</a:t>
            </a:r>
            <a:r>
              <a:rPr lang="en-US" sz="1600" b="1" dirty="0" smtClean="0"/>
              <a:t> Database Market</a:t>
            </a:r>
          </a:p>
          <a:p>
            <a:r>
              <a:rPr lang="en-US" sz="1600" dirty="0" err="1" smtClean="0"/>
              <a:t>Bagaimana</a:t>
            </a:r>
            <a:r>
              <a:rPr lang="en-US" sz="1600" dirty="0" smtClean="0"/>
              <a:t> </a:t>
            </a:r>
            <a:r>
              <a:rPr lang="en-US" sz="1600" dirty="0" err="1" smtClean="0"/>
              <a:t>jika</a:t>
            </a:r>
            <a:r>
              <a:rPr lang="en-US" sz="1600" dirty="0" smtClean="0"/>
              <a:t> </a:t>
            </a:r>
            <a:r>
              <a:rPr lang="en-US" sz="1600" dirty="0" err="1" smtClean="0"/>
              <a:t>kita</a:t>
            </a:r>
            <a:r>
              <a:rPr lang="en-US" sz="1600" dirty="0" smtClean="0"/>
              <a:t> </a:t>
            </a:r>
            <a:r>
              <a:rPr lang="en-US" sz="1600" dirty="0" err="1" smtClean="0"/>
              <a:t>punya</a:t>
            </a:r>
            <a:r>
              <a:rPr lang="en-US" sz="1600" dirty="0" smtClean="0"/>
              <a:t> database market </a:t>
            </a:r>
            <a:r>
              <a:rPr lang="en-US" sz="1600" dirty="0" err="1" smtClean="0"/>
              <a:t>konsumen</a:t>
            </a:r>
            <a:r>
              <a:rPr lang="en-US" sz="1600" dirty="0" smtClean="0"/>
              <a:t> yang </a:t>
            </a:r>
            <a:r>
              <a:rPr lang="en-US" sz="1600" dirty="0" err="1" smtClean="0"/>
              <a:t>tepat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sesuai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produk</a:t>
            </a:r>
            <a:r>
              <a:rPr lang="en-US" sz="1600" dirty="0" smtClean="0"/>
              <a:t> </a:t>
            </a:r>
            <a:r>
              <a:rPr lang="en-US" sz="1600" dirty="0" err="1" smtClean="0"/>
              <a:t>atau</a:t>
            </a:r>
            <a:r>
              <a:rPr lang="en-US" sz="1600" dirty="0" smtClean="0"/>
              <a:t> </a:t>
            </a:r>
            <a:r>
              <a:rPr lang="en-US" sz="1600" dirty="0" err="1" smtClean="0"/>
              <a:t>jasa</a:t>
            </a:r>
            <a:r>
              <a:rPr lang="en-US" sz="1600" dirty="0" smtClean="0"/>
              <a:t> </a:t>
            </a:r>
            <a:r>
              <a:rPr lang="en-US" sz="1600" dirty="0" err="1" smtClean="0"/>
              <a:t>kita</a:t>
            </a:r>
            <a:r>
              <a:rPr lang="en-US" sz="1600" dirty="0" smtClean="0"/>
              <a:t>?</a:t>
            </a:r>
          </a:p>
          <a:p>
            <a:r>
              <a:rPr lang="en-US" sz="1600" dirty="0" err="1" smtClean="0"/>
              <a:t>Sebagai</a:t>
            </a:r>
            <a:r>
              <a:rPr lang="en-US" sz="1600" dirty="0" smtClean="0"/>
              <a:t> </a:t>
            </a:r>
            <a:r>
              <a:rPr lang="en-US" sz="1600" dirty="0" err="1" smtClean="0"/>
              <a:t>contoh</a:t>
            </a:r>
            <a:r>
              <a:rPr lang="en-US" sz="1600" dirty="0" smtClean="0"/>
              <a:t> </a:t>
            </a:r>
            <a:r>
              <a:rPr lang="en-US" sz="1600" dirty="0" err="1" smtClean="0"/>
              <a:t>bisnis</a:t>
            </a:r>
            <a:r>
              <a:rPr lang="en-US" sz="1600" dirty="0" smtClean="0"/>
              <a:t> APOTEK,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digital marketing </a:t>
            </a:r>
            <a:r>
              <a:rPr lang="en-US" sz="1600" dirty="0" err="1" smtClean="0"/>
              <a:t>bisa</a:t>
            </a:r>
            <a:r>
              <a:rPr lang="en-US" sz="1600" dirty="0" smtClean="0"/>
              <a:t> </a:t>
            </a:r>
            <a:r>
              <a:rPr lang="en-US" sz="1600" dirty="0" err="1" smtClean="0"/>
              <a:t>mengumpulkan</a:t>
            </a:r>
            <a:r>
              <a:rPr lang="en-US" sz="1600" dirty="0" smtClean="0"/>
              <a:t> </a:t>
            </a:r>
            <a:r>
              <a:rPr lang="en-US" sz="1600" dirty="0" err="1" smtClean="0"/>
              <a:t>prospek</a:t>
            </a:r>
            <a:r>
              <a:rPr lang="en-US" sz="1600" dirty="0" smtClean="0"/>
              <a:t> </a:t>
            </a:r>
            <a:r>
              <a:rPr lang="en-US" sz="1600" dirty="0" err="1" smtClean="0"/>
              <a:t>konsumen</a:t>
            </a:r>
            <a:r>
              <a:rPr lang="en-US" sz="1600" dirty="0" smtClean="0"/>
              <a:t> yang </a:t>
            </a:r>
            <a:r>
              <a:rPr lang="en-US" sz="1600" dirty="0" err="1" smtClean="0"/>
              <a:t>akan</a:t>
            </a:r>
            <a:r>
              <a:rPr lang="en-US" sz="1600" dirty="0" smtClean="0"/>
              <a:t> </a:t>
            </a:r>
            <a:r>
              <a:rPr lang="en-US" sz="1600" dirty="0" err="1" smtClean="0"/>
              <a:t>memenuhi</a:t>
            </a:r>
            <a:r>
              <a:rPr lang="en-US" sz="1600" dirty="0" smtClean="0"/>
              <a:t> </a:t>
            </a:r>
            <a:r>
              <a:rPr lang="en-US" sz="1600" dirty="0" err="1" smtClean="0"/>
              <a:t>kebutuhan</a:t>
            </a:r>
            <a:r>
              <a:rPr lang="en-US" sz="1600" dirty="0" smtClean="0"/>
              <a:t> </a:t>
            </a:r>
            <a:r>
              <a:rPr lang="en-US" sz="1600" dirty="0" err="1" smtClean="0"/>
              <a:t>obat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Apotek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.</a:t>
            </a:r>
          </a:p>
          <a:p>
            <a:r>
              <a:rPr lang="en-US" sz="1600" b="1" dirty="0" smtClean="0"/>
              <a:t>Analysis Digital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Setelah</a:t>
            </a:r>
            <a:r>
              <a:rPr lang="en-US" sz="1600" dirty="0" smtClean="0"/>
              <a:t> </a:t>
            </a:r>
            <a:r>
              <a:rPr lang="en-US" sz="1600" dirty="0" err="1" smtClean="0"/>
              <a:t>menentukan</a:t>
            </a:r>
            <a:r>
              <a:rPr lang="en-US" sz="1600" dirty="0" smtClean="0"/>
              <a:t> target,</a:t>
            </a:r>
            <a:r>
              <a:rPr lang="en-US" sz="1600" b="1" dirty="0" smtClean="0"/>
              <a:t> </a:t>
            </a:r>
            <a:r>
              <a:rPr lang="en-US" sz="1600" dirty="0" err="1" smtClean="0"/>
              <a:t>yaitu</a:t>
            </a:r>
            <a:r>
              <a:rPr lang="en-US" sz="1600" dirty="0" smtClean="0"/>
              <a:t> </a:t>
            </a:r>
            <a:r>
              <a:rPr lang="en-US" sz="1600" dirty="0" err="1" smtClean="0"/>
              <a:t>menganalisa</a:t>
            </a:r>
            <a:r>
              <a:rPr lang="en-US" sz="1600" dirty="0" smtClean="0"/>
              <a:t>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menerapkan</a:t>
            </a:r>
            <a:r>
              <a:rPr lang="en-US" sz="1600" dirty="0" smtClean="0"/>
              <a:t> </a:t>
            </a:r>
            <a:r>
              <a:rPr lang="en-US" sz="1600" dirty="0" err="1" smtClean="0"/>
              <a:t>sistem</a:t>
            </a:r>
            <a:r>
              <a:rPr lang="en-US" sz="1600" dirty="0" smtClean="0"/>
              <a:t> digital marketing yang paling </a:t>
            </a:r>
            <a:r>
              <a:rPr lang="en-US" sz="1600" dirty="0" err="1" smtClean="0"/>
              <a:t>efektif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efisien</a:t>
            </a:r>
            <a:r>
              <a:rPr lang="en-US" sz="1600" dirty="0" smtClean="0"/>
              <a:t>.</a:t>
            </a:r>
          </a:p>
          <a:p>
            <a:r>
              <a:rPr lang="en-US" sz="1600" dirty="0" err="1" smtClean="0"/>
              <a:t>Seperti</a:t>
            </a:r>
            <a:r>
              <a:rPr lang="en-US" sz="1600" dirty="0" smtClean="0"/>
              <a:t> Google </a:t>
            </a:r>
            <a:r>
              <a:rPr lang="en-US" sz="1600" dirty="0" err="1" smtClean="0"/>
              <a:t>Analytisc</a:t>
            </a:r>
            <a:r>
              <a:rPr lang="en-US" sz="1600" dirty="0" smtClean="0"/>
              <a:t>, Search Console</a:t>
            </a: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09600"/>
            <a:ext cx="7772400" cy="609600"/>
          </a:xfrm>
        </p:spPr>
        <p:txBody>
          <a:bodyPr/>
          <a:lstStyle/>
          <a:p>
            <a:pPr>
              <a:defRPr/>
            </a:pPr>
            <a:r>
              <a:rPr lang="en-US" sz="3200" b="1" dirty="0" smtClean="0"/>
              <a:t>DIGITAL MARKETING</a:t>
            </a:r>
            <a:endParaRPr lang="id-ID" sz="3200" b="1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143000" y="1905000"/>
          <a:ext cx="721523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C45F30-0101-4904-85EF-D6AB1E4636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5C45F30-0101-4904-85EF-D6AB1E4636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90879B-E2E5-439D-8388-648BA570D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890879B-E2E5-439D-8388-648BA570D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FC91E8-3715-4E0E-8D4A-896C20CAF5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1BFC91E8-3715-4E0E-8D4A-896C20CAF5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6FBB74-F9C1-4B8D-8300-284838BCFB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0A6FBB74-F9C1-4B8D-8300-284838BCFB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037725-CD8D-41DC-B68C-01308C71CC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32037725-CD8D-41DC-B68C-01308C71CC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A79370-CA63-4850-A712-13F7011DD9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1AA79370-CA63-4850-A712-13F7011DD9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44D6B3-16C6-4702-BEFB-BA5BC9E9AF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5244D6B3-16C6-4702-BEFB-BA5BC9E9AF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1B6C52-9B83-474F-A401-C9ABFFE6F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821B6C52-9B83-474F-A401-C9ABFFE6FB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6" name="Picture 8" descr="kisspng-social-media-marketing-digital-marketing-e-commerc-social-marketing-5b08e36f1bdb46.3936369215273091671141  – Joglo Digital | Jasa SEO &amp; Digital Marketing Terbaik di Indonesia |  Internet &amp; Digital Marketing Expert | Social Media, SEO &amp; S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5257800"/>
            <a:ext cx="2041635" cy="16002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457200"/>
            <a:ext cx="7433400" cy="528400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/>
              <a:t>PROMOTION</a:t>
            </a:r>
            <a:endParaRPr lang="en-US" sz="4000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457200" y="1066800"/>
            <a:ext cx="7788275" cy="4571999"/>
          </a:xfrm>
        </p:spPr>
        <p:txBody>
          <a:bodyPr>
            <a:noAutofit/>
          </a:bodyPr>
          <a:lstStyle/>
          <a:p>
            <a:r>
              <a:rPr lang="en-US" dirty="0" smtClean="0"/>
              <a:t>Promotion </a:t>
            </a:r>
          </a:p>
          <a:p>
            <a:pPr algn="ctr">
              <a:buNone/>
            </a:pPr>
            <a:r>
              <a:rPr lang="en-US" dirty="0"/>
              <a:t>	</a:t>
            </a:r>
            <a:r>
              <a:rPr lang="en-US" b="1" dirty="0" err="1" smtClean="0"/>
              <a:t>Pemilik</a:t>
            </a:r>
            <a:r>
              <a:rPr lang="en-US" b="1" dirty="0" smtClean="0"/>
              <a:t> Usaha </a:t>
            </a:r>
            <a:r>
              <a:rPr lang="en-US" b="1" dirty="0" smtClean="0">
                <a:sym typeface="Wingdings" pitchFamily="2" charset="2"/>
              </a:rPr>
              <a:t> </a:t>
            </a:r>
            <a:r>
              <a:rPr lang="en-US" b="1" dirty="0" err="1" smtClean="0">
                <a:sym typeface="Wingdings" pitchFamily="2" charset="2"/>
              </a:rPr>
              <a:t>Konsumen</a:t>
            </a:r>
            <a:endParaRPr lang="en-US" b="1" dirty="0" smtClean="0"/>
          </a:p>
          <a:p>
            <a:pPr>
              <a:buNone/>
            </a:pPr>
            <a:endParaRPr lang="en-US" dirty="0"/>
          </a:p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/>
              <a:t>konsumen</a:t>
            </a:r>
            <a:r>
              <a:rPr lang="en-US" dirty="0"/>
              <a:t> tau (</a:t>
            </a:r>
            <a:r>
              <a:rPr lang="en-US" dirty="0" err="1"/>
              <a:t>bisnis</a:t>
            </a:r>
            <a:r>
              <a:rPr lang="en-US" dirty="0"/>
              <a:t>, </a:t>
            </a:r>
            <a:r>
              <a:rPr lang="en-US" dirty="0" err="1"/>
              <a:t>produk,harga</a:t>
            </a:r>
            <a:r>
              <a:rPr lang="en-US" dirty="0"/>
              <a:t>) </a:t>
            </a:r>
            <a:r>
              <a:rPr lang="en-US" dirty="0" err="1"/>
              <a:t>kita</a:t>
            </a:r>
            <a:r>
              <a:rPr lang="en-US" dirty="0"/>
              <a:t>? </a:t>
            </a:r>
            <a:r>
              <a:rPr lang="en-US" dirty="0">
                <a:sym typeface="Wingdings" pitchFamily="2" charset="2"/>
              </a:rPr>
              <a:t>  </a:t>
            </a:r>
            <a:r>
              <a:rPr lang="en-US" dirty="0" smtClean="0">
                <a:sym typeface="Wingdings" pitchFamily="2" charset="2"/>
              </a:rPr>
              <a:t>Promotion</a:t>
            </a:r>
          </a:p>
          <a:p>
            <a:r>
              <a:rPr lang="en-US" b="1" dirty="0" smtClean="0">
                <a:sym typeface="Wingdings" pitchFamily="2" charset="2"/>
              </a:rPr>
              <a:t>ERA DIGITAL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>
                <a:sym typeface="Wingdings" pitchFamily="2" charset="2"/>
              </a:rPr>
              <a:t>Media </a:t>
            </a:r>
            <a:r>
              <a:rPr lang="en-US" dirty="0" err="1">
                <a:sym typeface="Wingdings" pitchFamily="2" charset="2"/>
              </a:rPr>
              <a:t>sosial</a:t>
            </a:r>
            <a:r>
              <a:rPr lang="en-US" dirty="0">
                <a:sym typeface="Wingdings" pitchFamily="2" charset="2"/>
              </a:rPr>
              <a:t>, Market place, </a:t>
            </a:r>
            <a:r>
              <a:rPr lang="en-US" dirty="0" err="1">
                <a:sym typeface="Wingdings" pitchFamily="2" charset="2"/>
              </a:rPr>
              <a:t>layanan</a:t>
            </a:r>
            <a:r>
              <a:rPr lang="en-US" dirty="0">
                <a:sym typeface="Wingdings" pitchFamily="2" charset="2"/>
              </a:rPr>
              <a:t> online, website (</a:t>
            </a:r>
            <a:r>
              <a:rPr lang="en-US" dirty="0" err="1">
                <a:sym typeface="Wingdings" pitchFamily="2" charset="2"/>
              </a:rPr>
              <a:t>abot</a:t>
            </a:r>
            <a:r>
              <a:rPr lang="en-US" dirty="0" smtClean="0">
                <a:sym typeface="Wingdings" pitchFamily="2" charset="2"/>
              </a:rPr>
              <a:t>!!)</a:t>
            </a:r>
          </a:p>
          <a:p>
            <a:r>
              <a:rPr lang="en-US" b="1" dirty="0" smtClean="0">
                <a:sym typeface="Wingdings" pitchFamily="2" charset="2"/>
              </a:rPr>
              <a:t>ERA MEDIA MASSA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>
                <a:sym typeface="Wingdings" pitchFamily="2" charset="2"/>
              </a:rPr>
              <a:t>koran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majalah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Tv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smtClean="0">
                <a:sym typeface="Wingdings" pitchFamily="2" charset="2"/>
              </a:rPr>
              <a:t>radio </a:t>
            </a:r>
            <a:r>
              <a:rPr lang="en-US" dirty="0" err="1" smtClean="0">
                <a:sym typeface="Wingdings" pitchFamily="2" charset="2"/>
              </a:rPr>
              <a:t>berita</a:t>
            </a:r>
            <a:r>
              <a:rPr lang="en-US" dirty="0" smtClean="0">
                <a:sym typeface="Wingdings" pitchFamily="2" charset="2"/>
              </a:rPr>
              <a:t> online </a:t>
            </a:r>
            <a:r>
              <a:rPr lang="en-US" dirty="0">
                <a:sym typeface="Wingdings" pitchFamily="2" charset="2"/>
              </a:rPr>
              <a:t/>
            </a:r>
            <a:br>
              <a:rPr lang="en-US" dirty="0">
                <a:sym typeface="Wingdings" pitchFamily="2" charset="2"/>
              </a:rPr>
            </a:br>
            <a:endParaRPr lang="en-US" dirty="0"/>
          </a:p>
        </p:txBody>
      </p:sp>
      <p:pic>
        <p:nvPicPr>
          <p:cNvPr id="5" name="Picture 2" descr="Magazine Clipart Mass Media - Mass Media Logo Png , Transparent Cartoon -  Jing.f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5638800"/>
            <a:ext cx="2085680" cy="1032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kisspng-social-media-marketing-digital-marketing-e-commerc-social-marketing-5b08e36f1bdb46.3936369215273091671141  – Joglo Digital | Jasa SEO &amp; Digital Marketing Terbaik di Indonesia |  Internet &amp; Digital Marketing Expert | Social Media, SEO &amp; S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5305168"/>
            <a:ext cx="1981200" cy="1552832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MARKETING VS MASS MEDIA MARKETING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dirty="0" smtClean="0"/>
              <a:t>Digital marketing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err="1" smtClean="0"/>
              <a:t>Variasi</a:t>
            </a:r>
            <a:r>
              <a:rPr lang="en-US" dirty="0" smtClean="0"/>
              <a:t> </a:t>
            </a:r>
            <a:r>
              <a:rPr lang="en-US" dirty="0" err="1" smtClean="0"/>
              <a:t>biaya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Target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yang </a:t>
            </a:r>
            <a:r>
              <a:rPr lang="en-US" dirty="0" err="1" smtClean="0"/>
              <a:t>tentukan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promosi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yang </a:t>
            </a:r>
            <a:r>
              <a:rPr lang="en-US" dirty="0" err="1" smtClean="0"/>
              <a:t>tentukan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err="1" smtClean="0"/>
              <a:t>Simpel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Media </a:t>
            </a:r>
            <a:r>
              <a:rPr lang="en-US" dirty="0" err="1" smtClean="0"/>
              <a:t>iklan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en-US" dirty="0" smtClean="0"/>
              <a:t>Mass media marketing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err="1" smtClean="0"/>
              <a:t>Biaya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medi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Target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pasar</a:t>
            </a:r>
            <a:r>
              <a:rPr lang="en-US" dirty="0" smtClean="0"/>
              <a:t> media </a:t>
            </a:r>
            <a:r>
              <a:rPr lang="en-US" dirty="0" err="1" smtClean="0"/>
              <a:t>masa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promosi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media </a:t>
            </a:r>
            <a:r>
              <a:rPr lang="en-US" dirty="0" err="1" smtClean="0"/>
              <a:t>masa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kantor</a:t>
            </a:r>
            <a:r>
              <a:rPr lang="en-US" dirty="0" smtClean="0"/>
              <a:t> media </a:t>
            </a:r>
            <a:r>
              <a:rPr lang="en-US" dirty="0" err="1" smtClean="0"/>
              <a:t>masa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Media </a:t>
            </a:r>
            <a:r>
              <a:rPr lang="en-US" dirty="0" err="1" smtClean="0"/>
              <a:t>iklan</a:t>
            </a:r>
            <a:r>
              <a:rPr lang="en-US" dirty="0" smtClean="0"/>
              <a:t> </a:t>
            </a:r>
            <a:r>
              <a:rPr lang="en-US" dirty="0" err="1" smtClean="0"/>
              <a:t>mengikuti</a:t>
            </a:r>
            <a:r>
              <a:rPr lang="en-US" dirty="0" smtClean="0"/>
              <a:t> </a:t>
            </a:r>
            <a:r>
              <a:rPr lang="en-US" dirty="0" err="1" smtClean="0"/>
              <a:t>ketentuan</a:t>
            </a:r>
            <a:r>
              <a:rPr lang="en-US" dirty="0" smtClean="0"/>
              <a:t> media </a:t>
            </a:r>
            <a:r>
              <a:rPr lang="en-US" dirty="0" err="1" smtClean="0"/>
              <a:t>masa</a:t>
            </a:r>
            <a:endParaRPr lang="en-US" dirty="0"/>
          </a:p>
        </p:txBody>
      </p:sp>
      <p:pic>
        <p:nvPicPr>
          <p:cNvPr id="21506" name="Picture 2" descr="Magazine Clipart Mass Media - Mass Media Logo Png , Transparent Cartoon -  Jing.f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5861957"/>
            <a:ext cx="2012622" cy="9960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8200" y="304800"/>
            <a:ext cx="7523100" cy="1093200"/>
          </a:xfrm>
        </p:spPr>
        <p:txBody>
          <a:bodyPr/>
          <a:lstStyle/>
          <a:p>
            <a:r>
              <a:rPr lang="en-US" dirty="0" smtClean="0"/>
              <a:t>MEDIA DIGITAL MARKETING</a:t>
            </a:r>
            <a:endParaRPr lang="en-US" dirty="0"/>
          </a:p>
        </p:txBody>
      </p:sp>
      <p:pic>
        <p:nvPicPr>
          <p:cNvPr id="6" name="Picture 2" descr="Jasa Digital Marketing Strategy Terbaik No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1470" y="1371600"/>
            <a:ext cx="5599070" cy="52451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1000" y="228600"/>
            <a:ext cx="7433400" cy="528400"/>
          </a:xfrm>
        </p:spPr>
        <p:txBody>
          <a:bodyPr>
            <a:normAutofit/>
          </a:bodyPr>
          <a:lstStyle/>
          <a:p>
            <a:r>
              <a:rPr lang="en-US" b="1" dirty="0" smtClean="0"/>
              <a:t>MEDIA DIGITAL MARKETING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type="body" idx="1"/>
          </p:nvPr>
        </p:nvSpPr>
        <p:spPr>
          <a:xfrm>
            <a:off x="381000" y="914400"/>
            <a:ext cx="3886200" cy="5486400"/>
          </a:xfrm>
        </p:spPr>
        <p:txBody>
          <a:bodyPr>
            <a:noAutofit/>
          </a:bodyPr>
          <a:lstStyle/>
          <a:p>
            <a:r>
              <a:rPr lang="en-US" sz="1400" b="1" dirty="0" smtClean="0"/>
              <a:t>1</a:t>
            </a:r>
            <a:r>
              <a:rPr lang="en-US" sz="1400" b="1" dirty="0"/>
              <a:t>. Website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smtClean="0"/>
              <a:t>website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pilihan</a:t>
            </a:r>
            <a:r>
              <a:rPr lang="en-US" sz="1400" dirty="0"/>
              <a:t> </a:t>
            </a:r>
            <a:r>
              <a:rPr lang="en-US" sz="1400" dirty="0" err="1"/>
              <a:t>banyak</a:t>
            </a:r>
            <a:r>
              <a:rPr lang="en-US" sz="1400" dirty="0"/>
              <a:t> </a:t>
            </a:r>
            <a:r>
              <a:rPr lang="en-US" sz="1400" dirty="0" err="1"/>
              <a:t>orang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kemudahan</a:t>
            </a:r>
            <a:r>
              <a:rPr lang="en-US" sz="1400" dirty="0"/>
              <a:t> </a:t>
            </a:r>
            <a:r>
              <a:rPr lang="en-US" sz="1400" dirty="0" err="1"/>
              <a:t>akses</a:t>
            </a:r>
            <a:r>
              <a:rPr lang="en-US" sz="1400" dirty="0"/>
              <a:t> </a:t>
            </a:r>
            <a:r>
              <a:rPr lang="en-US" sz="1400" dirty="0" err="1"/>
              <a:t>informasi</a:t>
            </a:r>
            <a:r>
              <a:rPr lang="en-US" sz="1400" dirty="0"/>
              <a:t>, </a:t>
            </a:r>
            <a:r>
              <a:rPr lang="en-US" sz="1400" dirty="0" err="1"/>
              <a:t>kecepatan</a:t>
            </a:r>
            <a:r>
              <a:rPr lang="en-US" sz="1400" dirty="0"/>
              <a:t> </a:t>
            </a:r>
            <a:r>
              <a:rPr lang="en-US" sz="1400" dirty="0" err="1"/>
              <a:t>tukar</a:t>
            </a:r>
            <a:r>
              <a:rPr lang="en-US" sz="1400" dirty="0"/>
              <a:t> data, </a:t>
            </a:r>
            <a:r>
              <a:rPr lang="en-US" sz="1400" dirty="0" err="1"/>
              <a:t>menyebar</a:t>
            </a:r>
            <a:r>
              <a:rPr lang="en-US" sz="1400" dirty="0"/>
              <a:t> </a:t>
            </a:r>
            <a:r>
              <a:rPr lang="en-US" sz="1400" dirty="0" err="1"/>
              <a:t>luaskan</a:t>
            </a:r>
            <a:r>
              <a:rPr lang="en-US" sz="1400" dirty="0"/>
              <a:t> </a:t>
            </a:r>
            <a:r>
              <a:rPr lang="en-US" sz="1400" dirty="0" err="1"/>
              <a:t>produk</a:t>
            </a:r>
            <a:r>
              <a:rPr lang="en-US" sz="1400" dirty="0"/>
              <a:t>, </a:t>
            </a:r>
            <a:r>
              <a:rPr lang="en-US" sz="1400" dirty="0" err="1"/>
              <a:t>tempat</a:t>
            </a:r>
            <a:r>
              <a:rPr lang="en-US" sz="1400" dirty="0"/>
              <a:t> </a:t>
            </a:r>
            <a:r>
              <a:rPr lang="en-US" sz="1400" dirty="0" err="1"/>
              <a:t>jual</a:t>
            </a:r>
            <a:r>
              <a:rPr lang="en-US" sz="1400" dirty="0"/>
              <a:t> </a:t>
            </a:r>
            <a:r>
              <a:rPr lang="en-US" sz="1400" dirty="0" err="1"/>
              <a:t>beli</a:t>
            </a:r>
            <a:r>
              <a:rPr lang="en-US" sz="1400" dirty="0"/>
              <a:t> online, </a:t>
            </a:r>
            <a:r>
              <a:rPr lang="en-US" sz="1400" dirty="0" err="1"/>
              <a:t>dan</a:t>
            </a:r>
            <a:r>
              <a:rPr lang="en-US" sz="1400" dirty="0"/>
              <a:t> media </a:t>
            </a:r>
            <a:r>
              <a:rPr lang="en-US" sz="1400" dirty="0" err="1"/>
              <a:t>promosi</a:t>
            </a:r>
            <a:r>
              <a:rPr lang="en-US" sz="1400" dirty="0"/>
              <a:t>. </a:t>
            </a:r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>2. Content Marketing</a:t>
            </a:r>
            <a:br>
              <a:rPr lang="en-US" sz="1400" b="1" dirty="0"/>
            </a:br>
            <a:r>
              <a:rPr lang="en-US" sz="1400" dirty="0" err="1" smtClean="0"/>
              <a:t>adalah</a:t>
            </a:r>
            <a:r>
              <a:rPr lang="en-US" sz="1400" dirty="0" smtClean="0"/>
              <a:t> </a:t>
            </a:r>
            <a:r>
              <a:rPr lang="en-US" sz="1400" dirty="0" err="1"/>
              <a:t>isi</a:t>
            </a:r>
            <a:r>
              <a:rPr lang="en-US" sz="1400" dirty="0"/>
              <a:t> yang </a:t>
            </a:r>
            <a:r>
              <a:rPr lang="en-US" sz="1400" dirty="0" err="1"/>
              <a:t>berada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sebuah</a:t>
            </a:r>
            <a:r>
              <a:rPr lang="en-US" sz="1400" dirty="0"/>
              <a:t> media digital </a:t>
            </a:r>
            <a:r>
              <a:rPr lang="en-US" sz="1400" dirty="0" err="1"/>
              <a:t>misalnya</a:t>
            </a:r>
            <a:r>
              <a:rPr lang="en-US" sz="1400" dirty="0"/>
              <a:t> </a:t>
            </a:r>
            <a:r>
              <a:rPr lang="en-US" sz="1400" dirty="0" err="1"/>
              <a:t>seperti</a:t>
            </a:r>
            <a:r>
              <a:rPr lang="en-US" sz="1400" dirty="0"/>
              <a:t> </a:t>
            </a:r>
            <a:r>
              <a:rPr lang="en-US" sz="1400" dirty="0" err="1"/>
              <a:t>artikel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website, </a:t>
            </a:r>
            <a:r>
              <a:rPr lang="en-US" sz="1400" dirty="0" err="1"/>
              <a:t>postingan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caption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facebook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Instagram</a:t>
            </a:r>
            <a:r>
              <a:rPr lang="en-US" sz="1400" dirty="0"/>
              <a:t>, </a:t>
            </a:r>
            <a:r>
              <a:rPr lang="en-US" sz="1400" dirty="0" err="1"/>
              <a:t>termasuk</a:t>
            </a:r>
            <a:r>
              <a:rPr lang="en-US" sz="1400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video </a:t>
            </a:r>
            <a:r>
              <a:rPr lang="en-US" sz="1400" dirty="0" err="1"/>
              <a:t>baik</a:t>
            </a:r>
            <a:r>
              <a:rPr lang="en-US" sz="1400" dirty="0"/>
              <a:t> </a:t>
            </a:r>
            <a:r>
              <a:rPr lang="en-US" sz="1400" dirty="0" err="1"/>
              <a:t>di</a:t>
            </a:r>
            <a:r>
              <a:rPr lang="en-US" sz="1400" dirty="0"/>
              <a:t> </a:t>
            </a:r>
            <a:r>
              <a:rPr lang="en-US" sz="1400" dirty="0" err="1"/>
              <a:t>youtube</a:t>
            </a:r>
            <a:r>
              <a:rPr lang="en-US" sz="1400" dirty="0"/>
              <a:t>, website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sosial</a:t>
            </a:r>
            <a:r>
              <a:rPr lang="en-US" sz="1400" dirty="0"/>
              <a:t> media</a:t>
            </a:r>
            <a:r>
              <a:rPr lang="en-US" sz="1400" dirty="0" smtClean="0"/>
              <a:t>.</a:t>
            </a:r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>3. </a:t>
            </a:r>
            <a:r>
              <a:rPr lang="en-US" sz="1400" b="1" dirty="0" err="1"/>
              <a:t>Sosial</a:t>
            </a:r>
            <a:r>
              <a:rPr lang="en-US" sz="1400" b="1" dirty="0"/>
              <a:t> Media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/>
              <a:t>Media </a:t>
            </a:r>
            <a:r>
              <a:rPr lang="en-US" sz="1400" dirty="0" err="1"/>
              <a:t>jejaring</a:t>
            </a:r>
            <a:r>
              <a:rPr lang="en-US" sz="1400" dirty="0"/>
              <a:t> </a:t>
            </a:r>
            <a:r>
              <a:rPr lang="en-US" sz="1400" dirty="0" err="1"/>
              <a:t>sosial</a:t>
            </a:r>
            <a:r>
              <a:rPr lang="en-US" sz="1400" dirty="0"/>
              <a:t> yang </a:t>
            </a:r>
            <a:r>
              <a:rPr lang="en-US" sz="1400" dirty="0" err="1"/>
              <a:t>sangat</a:t>
            </a:r>
            <a:r>
              <a:rPr lang="en-US" sz="1400" dirty="0"/>
              <a:t> </a:t>
            </a:r>
            <a:r>
              <a:rPr lang="en-US" sz="1400" dirty="0" err="1"/>
              <a:t>ramai</a:t>
            </a:r>
            <a:r>
              <a:rPr lang="en-US" sz="1400" dirty="0"/>
              <a:t> </a:t>
            </a:r>
            <a:r>
              <a:rPr lang="en-US" sz="1400" dirty="0" err="1"/>
              <a:t>digunakan</a:t>
            </a:r>
            <a:r>
              <a:rPr lang="en-US" sz="1400" dirty="0"/>
              <a:t> </a:t>
            </a:r>
            <a:r>
              <a:rPr lang="en-US" sz="1400" dirty="0" err="1"/>
              <a:t>ratusan</a:t>
            </a:r>
            <a:r>
              <a:rPr lang="en-US" sz="1400" dirty="0"/>
              <a:t> </a:t>
            </a:r>
            <a:r>
              <a:rPr lang="en-US" sz="1400" dirty="0" err="1"/>
              <a:t>juta</a:t>
            </a:r>
            <a:r>
              <a:rPr lang="en-US" sz="1400" dirty="0"/>
              <a:t> </a:t>
            </a:r>
            <a:r>
              <a:rPr lang="en-US" sz="1400" dirty="0" err="1"/>
              <a:t>orang</a:t>
            </a:r>
            <a:r>
              <a:rPr lang="en-US" sz="1400" dirty="0"/>
              <a:t> </a:t>
            </a:r>
            <a:r>
              <a:rPr lang="en-US" sz="1400" dirty="0" err="1"/>
              <a:t>diseluruh</a:t>
            </a:r>
            <a:r>
              <a:rPr lang="en-US" sz="1400" dirty="0"/>
              <a:t> </a:t>
            </a:r>
            <a:r>
              <a:rPr lang="en-US" sz="1400" dirty="0" err="1"/>
              <a:t>dunia</a:t>
            </a:r>
            <a:r>
              <a:rPr lang="en-US" sz="1400" dirty="0"/>
              <a:t>. </a:t>
            </a:r>
            <a:r>
              <a:rPr lang="en-US" sz="1400" dirty="0" err="1"/>
              <a:t>Tempat</a:t>
            </a:r>
            <a:r>
              <a:rPr lang="en-US" sz="1400" dirty="0"/>
              <a:t> </a:t>
            </a:r>
            <a:r>
              <a:rPr lang="en-US" sz="1400" dirty="0" err="1"/>
              <a:t>saling</a:t>
            </a:r>
            <a:r>
              <a:rPr lang="en-US" sz="1400" dirty="0"/>
              <a:t> </a:t>
            </a:r>
            <a:r>
              <a:rPr lang="en-US" sz="1400" dirty="0" err="1"/>
              <a:t>berinteraksi</a:t>
            </a:r>
            <a:r>
              <a:rPr lang="en-US" sz="1400" dirty="0"/>
              <a:t> </a:t>
            </a:r>
            <a:r>
              <a:rPr lang="en-US" sz="1400" dirty="0" err="1"/>
              <a:t>tanpa</a:t>
            </a:r>
            <a:r>
              <a:rPr lang="en-US" sz="1400" dirty="0"/>
              <a:t> </a:t>
            </a:r>
            <a:r>
              <a:rPr lang="en-US" sz="1400" dirty="0" err="1"/>
              <a:t>dibatasi</a:t>
            </a:r>
            <a:r>
              <a:rPr lang="en-US" sz="1400" dirty="0"/>
              <a:t> </a:t>
            </a:r>
            <a:r>
              <a:rPr lang="en-US" sz="1400" dirty="0" err="1"/>
              <a:t>ruang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waktu</a:t>
            </a:r>
            <a:r>
              <a:rPr lang="en-US" sz="1400" dirty="0" smtClean="0"/>
              <a:t>.</a:t>
            </a:r>
            <a:endParaRPr lang="en-US" sz="1400" dirty="0"/>
          </a:p>
        </p:txBody>
      </p:sp>
      <p:sp>
        <p:nvSpPr>
          <p:cNvPr id="7" name="Content Placeholder 6"/>
          <p:cNvSpPr>
            <a:spLocks noGrp="1"/>
          </p:cNvSpPr>
          <p:nvPr>
            <p:ph type="body" idx="2"/>
          </p:nvPr>
        </p:nvSpPr>
        <p:spPr>
          <a:xfrm>
            <a:off x="4876800" y="914400"/>
            <a:ext cx="3886200" cy="4625000"/>
          </a:xfrm>
        </p:spPr>
        <p:txBody>
          <a:bodyPr>
            <a:noAutofit/>
          </a:bodyPr>
          <a:lstStyle/>
          <a:p>
            <a:r>
              <a:rPr lang="en-US" sz="1400" b="1" dirty="0" smtClean="0"/>
              <a:t>4. Search Engine Optimization (SEO)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Search engine </a:t>
            </a:r>
            <a:r>
              <a:rPr lang="en-US" sz="1400" dirty="0" err="1" smtClean="0"/>
              <a:t>dapat</a:t>
            </a:r>
            <a:r>
              <a:rPr lang="en-US" sz="1400" dirty="0" smtClean="0"/>
              <a:t> </a:t>
            </a:r>
            <a:r>
              <a:rPr lang="en-US" sz="1400" dirty="0" err="1" smtClean="0"/>
              <a:t>dimanfaatkan</a:t>
            </a:r>
            <a:r>
              <a:rPr lang="en-US" sz="1400" dirty="0" smtClean="0"/>
              <a:t> </a:t>
            </a:r>
            <a:r>
              <a:rPr lang="en-US" sz="1400" dirty="0" err="1" smtClean="0"/>
              <a:t>untuk</a:t>
            </a:r>
            <a:r>
              <a:rPr lang="en-US" sz="1400" dirty="0" smtClean="0"/>
              <a:t> </a:t>
            </a:r>
            <a:r>
              <a:rPr lang="en-US" sz="1400" dirty="0" err="1" smtClean="0"/>
              <a:t>mendapatkan</a:t>
            </a:r>
            <a:r>
              <a:rPr lang="en-US" sz="1400" dirty="0" smtClean="0"/>
              <a:t> </a:t>
            </a:r>
            <a:r>
              <a:rPr lang="en-US" sz="1400" dirty="0" err="1" smtClean="0"/>
              <a:t>konsumen</a:t>
            </a:r>
            <a:r>
              <a:rPr lang="en-US" sz="1400" dirty="0" smtClean="0"/>
              <a:t> yang </a:t>
            </a:r>
            <a:r>
              <a:rPr lang="en-US" sz="1400" dirty="0" err="1" smtClean="0"/>
              <a:t>tepat</a:t>
            </a:r>
            <a:r>
              <a:rPr lang="en-US" sz="1400" dirty="0" smtClean="0"/>
              <a:t> </a:t>
            </a:r>
            <a:r>
              <a:rPr lang="en-US" sz="1400" dirty="0" err="1" smtClean="0"/>
              <a:t>sesuai</a:t>
            </a:r>
            <a:r>
              <a:rPr lang="en-US" sz="1400" dirty="0" smtClean="0"/>
              <a:t> </a:t>
            </a:r>
            <a:r>
              <a:rPr lang="en-US" sz="1400" dirty="0" err="1" smtClean="0"/>
              <a:t>dengan</a:t>
            </a:r>
            <a:r>
              <a:rPr lang="en-US" sz="1400" dirty="0" smtClean="0"/>
              <a:t> </a:t>
            </a:r>
            <a:r>
              <a:rPr lang="en-US" sz="1400" dirty="0" err="1" smtClean="0"/>
              <a:t>apa</a:t>
            </a:r>
            <a:r>
              <a:rPr lang="en-US" sz="1400" dirty="0" smtClean="0"/>
              <a:t> yang </a:t>
            </a:r>
            <a:r>
              <a:rPr lang="en-US" sz="1400" dirty="0" err="1" smtClean="0"/>
              <a:t>di</a:t>
            </a:r>
            <a:r>
              <a:rPr lang="en-US" sz="1400" dirty="0" smtClean="0"/>
              <a:t> </a:t>
            </a:r>
            <a:r>
              <a:rPr lang="en-US" sz="1400" dirty="0" err="1" smtClean="0"/>
              <a:t>cari</a:t>
            </a:r>
            <a:r>
              <a:rPr lang="en-US" sz="1400" dirty="0" smtClean="0"/>
              <a:t> </a:t>
            </a:r>
            <a:r>
              <a:rPr lang="en-US" sz="1400" dirty="0" err="1" smtClean="0"/>
              <a:t>menggunakan</a:t>
            </a:r>
            <a:r>
              <a:rPr lang="en-US" sz="1400" dirty="0" smtClean="0"/>
              <a:t> Search Engine Optimization (SEO)</a:t>
            </a:r>
            <a:r>
              <a:rPr lang="en-US" sz="1400" b="1" dirty="0" smtClean="0"/>
              <a:t/>
            </a:r>
            <a:br>
              <a:rPr lang="en-US" sz="1400" b="1" dirty="0" smtClean="0"/>
            </a:br>
            <a:r>
              <a:rPr lang="en-US" sz="1400" b="1" dirty="0" smtClean="0"/>
              <a:t>5. Google Ads (Search Engine Marketing)</a:t>
            </a:r>
            <a:br>
              <a:rPr lang="en-US" sz="1400" b="1" dirty="0" smtClean="0"/>
            </a:br>
            <a:r>
              <a:rPr lang="en-US" sz="1400" dirty="0" err="1" smtClean="0"/>
              <a:t>Tempat</a:t>
            </a:r>
            <a:r>
              <a:rPr lang="en-US" sz="1400" dirty="0" smtClean="0"/>
              <a:t> </a:t>
            </a:r>
            <a:r>
              <a:rPr lang="en-US" sz="1400" dirty="0" err="1" smtClean="0"/>
              <a:t>khusus</a:t>
            </a:r>
            <a:r>
              <a:rPr lang="en-US" sz="1400" dirty="0" smtClean="0"/>
              <a:t> </a:t>
            </a:r>
            <a:r>
              <a:rPr lang="en-US" sz="1400" dirty="0" err="1" smtClean="0"/>
              <a:t>untuk</a:t>
            </a:r>
            <a:r>
              <a:rPr lang="en-US" sz="1400" dirty="0" smtClean="0"/>
              <a:t> </a:t>
            </a:r>
            <a:r>
              <a:rPr lang="en-US" sz="1400" dirty="0" err="1" smtClean="0"/>
              <a:t>beriklan</a:t>
            </a:r>
            <a:r>
              <a:rPr lang="en-US" sz="1400" dirty="0" smtClean="0"/>
              <a:t> </a:t>
            </a:r>
            <a:r>
              <a:rPr lang="en-US" sz="1400" dirty="0" err="1" smtClean="0"/>
              <a:t>dari</a:t>
            </a:r>
            <a:r>
              <a:rPr lang="en-US" sz="1400" dirty="0" smtClean="0"/>
              <a:t> Google </a:t>
            </a:r>
            <a:r>
              <a:rPr lang="en-US" sz="1400" dirty="0" err="1" smtClean="0"/>
              <a:t>antara</a:t>
            </a:r>
            <a:r>
              <a:rPr lang="en-US" sz="1400" dirty="0" smtClean="0"/>
              <a:t> lain</a:t>
            </a:r>
          </a:p>
          <a:p>
            <a:pPr marL="688975" lvl="1" indent="-223838"/>
            <a:r>
              <a:rPr lang="en-US" sz="1400" b="1" dirty="0" smtClean="0"/>
              <a:t>Search Engine Marketing</a:t>
            </a:r>
            <a:r>
              <a:rPr lang="en-US" sz="1400" dirty="0" smtClean="0"/>
              <a:t> </a:t>
            </a:r>
            <a:r>
              <a:rPr lang="en-US" sz="1400" dirty="0" err="1" smtClean="0"/>
              <a:t>iklan</a:t>
            </a:r>
            <a:r>
              <a:rPr lang="en-US" sz="1400" dirty="0" smtClean="0"/>
              <a:t> yang </a:t>
            </a:r>
            <a:r>
              <a:rPr lang="en-US" sz="1400" dirty="0" err="1" smtClean="0"/>
              <a:t>muncul</a:t>
            </a:r>
            <a:r>
              <a:rPr lang="en-US" sz="1400" dirty="0" smtClean="0"/>
              <a:t> </a:t>
            </a:r>
            <a:r>
              <a:rPr lang="en-US" sz="1400" dirty="0" err="1" smtClean="0"/>
              <a:t>di</a:t>
            </a:r>
            <a:r>
              <a:rPr lang="en-US" sz="1400" dirty="0" smtClean="0"/>
              <a:t> </a:t>
            </a:r>
            <a:r>
              <a:rPr lang="en-US" sz="1400" dirty="0" err="1" smtClean="0"/>
              <a:t>halaman</a:t>
            </a:r>
            <a:r>
              <a:rPr lang="en-US" sz="1400" dirty="0" smtClean="0"/>
              <a:t> </a:t>
            </a:r>
            <a:r>
              <a:rPr lang="en-US" sz="1400" dirty="0" err="1" smtClean="0"/>
              <a:t>teratas</a:t>
            </a:r>
            <a:r>
              <a:rPr lang="en-US" sz="1400" dirty="0" smtClean="0"/>
              <a:t> </a:t>
            </a:r>
            <a:r>
              <a:rPr lang="en-US" sz="1400" dirty="0" err="1" smtClean="0"/>
              <a:t>pencarian</a:t>
            </a:r>
            <a:r>
              <a:rPr lang="en-US" sz="1400" dirty="0" smtClean="0"/>
              <a:t> Google</a:t>
            </a:r>
          </a:p>
          <a:p>
            <a:pPr marL="688975" lvl="1" indent="-223838"/>
            <a:r>
              <a:rPr lang="en-US" sz="1400" b="1" dirty="0" smtClean="0"/>
              <a:t>Display Network</a:t>
            </a:r>
            <a:r>
              <a:rPr lang="en-US" sz="1400" dirty="0" smtClean="0"/>
              <a:t> </a:t>
            </a:r>
            <a:r>
              <a:rPr lang="en-US" sz="1400" dirty="0" err="1" smtClean="0"/>
              <a:t>iklan</a:t>
            </a:r>
            <a:r>
              <a:rPr lang="en-US" sz="1400" dirty="0" smtClean="0"/>
              <a:t> banner ads yang </a:t>
            </a:r>
            <a:r>
              <a:rPr lang="en-US" sz="1400" dirty="0" err="1" smtClean="0"/>
              <a:t>muncul</a:t>
            </a:r>
            <a:r>
              <a:rPr lang="en-US" sz="1400" dirty="0" smtClean="0"/>
              <a:t> </a:t>
            </a:r>
            <a:r>
              <a:rPr lang="en-US" sz="1400" dirty="0" err="1" smtClean="0"/>
              <a:t>di</a:t>
            </a:r>
            <a:r>
              <a:rPr lang="en-US" sz="1400" dirty="0" smtClean="0"/>
              <a:t> website </a:t>
            </a:r>
            <a:r>
              <a:rPr lang="en-US" sz="1400" dirty="0" err="1" smtClean="0"/>
              <a:t>dan</a:t>
            </a:r>
            <a:r>
              <a:rPr lang="en-US" sz="1400" dirty="0" smtClean="0"/>
              <a:t> blog yang </a:t>
            </a:r>
            <a:r>
              <a:rPr lang="en-US" sz="1400" dirty="0" err="1" smtClean="0"/>
              <a:t>ramai</a:t>
            </a:r>
            <a:r>
              <a:rPr lang="en-US" sz="1400" dirty="0" smtClean="0"/>
              <a:t> </a:t>
            </a:r>
            <a:r>
              <a:rPr lang="en-US" sz="1400" dirty="0" err="1" smtClean="0"/>
              <a:t>pengunjung</a:t>
            </a:r>
            <a:endParaRPr lang="en-US" sz="1400" dirty="0" smtClean="0"/>
          </a:p>
          <a:p>
            <a:pPr marL="688975" lvl="1" indent="-223838"/>
            <a:r>
              <a:rPr lang="en-US" sz="1400" b="1" dirty="0" err="1" smtClean="0"/>
              <a:t>Youtube</a:t>
            </a:r>
            <a:r>
              <a:rPr lang="en-US" sz="1400" b="1" dirty="0" smtClean="0"/>
              <a:t> Ads</a:t>
            </a:r>
            <a:r>
              <a:rPr lang="en-US" sz="1400" dirty="0" smtClean="0"/>
              <a:t>, </a:t>
            </a:r>
            <a:r>
              <a:rPr lang="en-US" sz="1400" dirty="0" err="1" smtClean="0"/>
              <a:t>jika</a:t>
            </a:r>
            <a:r>
              <a:rPr lang="en-US" sz="1400" dirty="0" smtClean="0"/>
              <a:t> </a:t>
            </a:r>
            <a:r>
              <a:rPr lang="en-US" sz="1400" dirty="0" err="1" smtClean="0"/>
              <a:t>anda</a:t>
            </a:r>
            <a:r>
              <a:rPr lang="en-US" sz="1400" dirty="0" smtClean="0"/>
              <a:t> </a:t>
            </a:r>
            <a:r>
              <a:rPr lang="en-US" sz="1400" dirty="0" err="1" smtClean="0"/>
              <a:t>sering</a:t>
            </a:r>
            <a:r>
              <a:rPr lang="en-US" sz="1400" dirty="0" smtClean="0"/>
              <a:t> </a:t>
            </a:r>
            <a:r>
              <a:rPr lang="en-US" sz="1400" dirty="0" err="1" smtClean="0"/>
              <a:t>melihat</a:t>
            </a:r>
            <a:r>
              <a:rPr lang="en-US" sz="1400" dirty="0" smtClean="0"/>
              <a:t> </a:t>
            </a:r>
            <a:r>
              <a:rPr lang="en-US" sz="1400" dirty="0" err="1" smtClean="0"/>
              <a:t>iklan</a:t>
            </a:r>
            <a:r>
              <a:rPr lang="en-US" sz="1400" dirty="0" smtClean="0"/>
              <a:t> </a:t>
            </a:r>
            <a:r>
              <a:rPr lang="en-US" sz="1400" dirty="0" err="1" smtClean="0"/>
              <a:t>di</a:t>
            </a:r>
            <a:r>
              <a:rPr lang="en-US" sz="1400" dirty="0" smtClean="0"/>
              <a:t> </a:t>
            </a:r>
            <a:r>
              <a:rPr lang="en-US" sz="1400" dirty="0" err="1" smtClean="0"/>
              <a:t>Youtube</a:t>
            </a:r>
            <a:r>
              <a:rPr lang="en-US" sz="1400" dirty="0" smtClean="0"/>
              <a:t> </a:t>
            </a:r>
            <a:r>
              <a:rPr lang="en-US" sz="1400" dirty="0" err="1" smtClean="0"/>
              <a:t>ini</a:t>
            </a:r>
            <a:r>
              <a:rPr lang="en-US" sz="1400" dirty="0" smtClean="0"/>
              <a:t> </a:t>
            </a:r>
            <a:r>
              <a:rPr lang="en-US" sz="1400" dirty="0" err="1" smtClean="0"/>
              <a:t>adalah</a:t>
            </a:r>
            <a:r>
              <a:rPr lang="en-US" sz="1400" dirty="0" smtClean="0"/>
              <a:t> </a:t>
            </a:r>
            <a:r>
              <a:rPr lang="en-US" sz="1400" dirty="0" err="1" smtClean="0"/>
              <a:t>layanan</a:t>
            </a:r>
            <a:r>
              <a:rPr lang="en-US" sz="1400" dirty="0" smtClean="0"/>
              <a:t> </a:t>
            </a:r>
            <a:r>
              <a:rPr lang="en-US" sz="1400" dirty="0" err="1" smtClean="0"/>
              <a:t>iklan</a:t>
            </a:r>
            <a:r>
              <a:rPr lang="en-US" sz="1400" dirty="0" smtClean="0"/>
              <a:t> video </a:t>
            </a:r>
            <a:r>
              <a:rPr lang="en-US" sz="1400" dirty="0" err="1" smtClean="0"/>
              <a:t>dari</a:t>
            </a:r>
            <a:r>
              <a:rPr lang="en-US" sz="1400" dirty="0" smtClean="0"/>
              <a:t> Google</a:t>
            </a:r>
          </a:p>
          <a:p>
            <a:pPr>
              <a:buNone/>
            </a:pPr>
            <a:endParaRPr lang="en-US" sz="1400" dirty="0" smtClean="0"/>
          </a:p>
          <a:p>
            <a:endParaRPr lang="en-US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 MARKETING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err="1" smtClean="0"/>
              <a:t>Kenapa</a:t>
            </a:r>
            <a:r>
              <a:rPr lang="en-US" dirty="0" smtClean="0"/>
              <a:t> </a:t>
            </a:r>
            <a:r>
              <a:rPr lang="en-US" dirty="0" err="1" smtClean="0"/>
              <a:t>pakai</a:t>
            </a:r>
            <a:r>
              <a:rPr lang="en-US" dirty="0" smtClean="0"/>
              <a:t> </a:t>
            </a:r>
            <a:r>
              <a:rPr lang="en-US" dirty="0" err="1" smtClean="0"/>
              <a:t>Promosi</a:t>
            </a:r>
            <a:r>
              <a:rPr lang="en-US" dirty="0" smtClean="0"/>
              <a:t> Digital???</a:t>
            </a:r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pilih</a:t>
            </a:r>
            <a:endParaRPr lang="en-US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smtClean="0"/>
              <a:t>Target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pilihan</a:t>
            </a:r>
            <a:r>
              <a:rPr lang="en-US" dirty="0" smtClean="0"/>
              <a:t> </a:t>
            </a:r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simpel</a:t>
            </a:r>
            <a:endParaRPr lang="en-US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pilihan</a:t>
            </a:r>
            <a:endParaRPr lang="en-US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Gak</a:t>
            </a:r>
            <a:r>
              <a:rPr lang="en-US" dirty="0" smtClean="0"/>
              <a:t> </a:t>
            </a:r>
            <a:r>
              <a:rPr lang="en-US" dirty="0" err="1" smtClean="0"/>
              <a:t>ribet</a:t>
            </a:r>
            <a:endParaRPr lang="en-US" dirty="0" smtClean="0"/>
          </a:p>
        </p:txBody>
      </p:sp>
      <p:pic>
        <p:nvPicPr>
          <p:cNvPr id="4098" name="Picture 2" descr="Inter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4114805"/>
            <a:ext cx="3810000" cy="21431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7772400" cy="858000"/>
          </a:xfrm>
        </p:spPr>
        <p:txBody>
          <a:bodyPr/>
          <a:lstStyle/>
          <a:p>
            <a:r>
              <a:rPr lang="en-US" b="1" dirty="0" smtClean="0"/>
              <a:t>Digital Marketing</a:t>
            </a:r>
            <a:endParaRPr lang="en-US" b="1" dirty="0"/>
          </a:p>
        </p:txBody>
      </p:sp>
      <p:sp>
        <p:nvSpPr>
          <p:cNvPr id="6" name="Content Placeholder 5"/>
          <p:cNvSpPr>
            <a:spLocks noGrp="1"/>
          </p:cNvSpPr>
          <p:nvPr>
            <p:ph type="subTitle" idx="1"/>
          </p:nvPr>
        </p:nvSpPr>
        <p:spPr>
          <a:xfrm>
            <a:off x="304800" y="1905000"/>
            <a:ext cx="3733800" cy="3886200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promosi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internet?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Search Engine </a:t>
            </a:r>
            <a:r>
              <a:rPr lang="en-US" dirty="0" smtClean="0">
                <a:sym typeface="Wingdings" pitchFamily="2" charset="2"/>
              </a:rPr>
              <a:t> Google ads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>
                <a:sym typeface="Wingdings" pitchFamily="2" charset="2"/>
              </a:rPr>
              <a:t>Website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>
                <a:sym typeface="Wingdings" pitchFamily="2" charset="2"/>
              </a:rPr>
              <a:t>Market place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err="1" smtClean="0">
                <a:sym typeface="Wingdings" pitchFamily="2" charset="2"/>
              </a:rPr>
              <a:t>Youtube</a:t>
            </a:r>
            <a:r>
              <a:rPr lang="en-US" dirty="0" smtClean="0">
                <a:sym typeface="Wingdings" pitchFamily="2" charset="2"/>
              </a:rPr>
              <a:t> </a:t>
            </a:r>
            <a:endParaRPr lang="en-US" dirty="0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5277" y="1447800"/>
            <a:ext cx="502872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Kuasa Media Sosial | MedhyHiday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1260"/>
            <a:ext cx="3581400" cy="3066740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90600" y="533400"/>
            <a:ext cx="7433400" cy="528400"/>
          </a:xfrm>
        </p:spPr>
        <p:txBody>
          <a:bodyPr/>
          <a:lstStyle/>
          <a:p>
            <a:r>
              <a:rPr lang="en-US" b="1" dirty="0" smtClean="0"/>
              <a:t>INTERNET </a:t>
            </a:r>
            <a:endParaRPr lang="en-US" b="1" dirty="0"/>
          </a:p>
        </p:txBody>
      </p:sp>
      <p:sp>
        <p:nvSpPr>
          <p:cNvPr id="6" name="Content Placeholder 5"/>
          <p:cNvSpPr>
            <a:spLocks noGrp="1"/>
          </p:cNvSpPr>
          <p:nvPr>
            <p:ph type="body" idx="1"/>
          </p:nvPr>
        </p:nvSpPr>
        <p:spPr>
          <a:xfrm>
            <a:off x="838200" y="1447800"/>
            <a:ext cx="7433400" cy="3733800"/>
          </a:xfrm>
        </p:spPr>
        <p:txBody>
          <a:bodyPr/>
          <a:lstStyle/>
          <a:p>
            <a:r>
              <a:rPr lang="en-US" dirty="0" err="1" smtClean="0"/>
              <a:t>Cari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gr</a:t>
            </a:r>
            <a:r>
              <a:rPr lang="en-US" dirty="0" smtClean="0">
                <a:sym typeface="Wingdings" pitchFamily="2" charset="2"/>
              </a:rPr>
              <a:t>*b, g*</a:t>
            </a:r>
            <a:r>
              <a:rPr lang="en-US" dirty="0" err="1" smtClean="0">
                <a:sym typeface="Wingdings" pitchFamily="2" charset="2"/>
              </a:rPr>
              <a:t>jek</a:t>
            </a:r>
            <a:r>
              <a:rPr lang="en-US" dirty="0" smtClean="0">
                <a:sym typeface="Wingdings" pitchFamily="2" charset="2"/>
              </a:rPr>
              <a:t>, t*</a:t>
            </a:r>
            <a:r>
              <a:rPr lang="en-US" dirty="0" err="1" smtClean="0">
                <a:sym typeface="Wingdings" pitchFamily="2" charset="2"/>
              </a:rPr>
              <a:t>kopedia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medsos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Cari</a:t>
            </a:r>
            <a:r>
              <a:rPr lang="en-US" dirty="0" smtClean="0">
                <a:sym typeface="Wingdings" pitchFamily="2" charset="2"/>
              </a:rPr>
              <a:t> hotel  </a:t>
            </a:r>
            <a:r>
              <a:rPr lang="en-US" dirty="0" err="1" smtClean="0">
                <a:sym typeface="Wingdings" pitchFamily="2" charset="2"/>
              </a:rPr>
              <a:t>trav</a:t>
            </a:r>
            <a:r>
              <a:rPr lang="en-US" dirty="0" smtClean="0">
                <a:sym typeface="Wingdings" pitchFamily="2" charset="2"/>
              </a:rPr>
              <a:t>*</a:t>
            </a:r>
            <a:r>
              <a:rPr lang="en-US" dirty="0" err="1" smtClean="0">
                <a:sym typeface="Wingdings" pitchFamily="2" charset="2"/>
              </a:rPr>
              <a:t>loka</a:t>
            </a:r>
            <a:r>
              <a:rPr lang="en-US" dirty="0" smtClean="0">
                <a:sym typeface="Wingdings" pitchFamily="2" charset="2"/>
              </a:rPr>
              <a:t>, p*</a:t>
            </a:r>
            <a:r>
              <a:rPr lang="en-US" dirty="0" err="1" smtClean="0">
                <a:sym typeface="Wingdings" pitchFamily="2" charset="2"/>
              </a:rPr>
              <a:t>gi-pegi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oy</a:t>
            </a:r>
            <a:r>
              <a:rPr lang="en-US" dirty="0" smtClean="0">
                <a:sym typeface="Wingdings" pitchFamily="2" charset="2"/>
              </a:rPr>
              <a:t>*</a:t>
            </a:r>
          </a:p>
          <a:p>
            <a:r>
              <a:rPr lang="en-US" dirty="0" err="1" smtClean="0">
                <a:sym typeface="Wingdings" pitchFamily="2" charset="2"/>
              </a:rPr>
              <a:t>Cari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kos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mamik</a:t>
            </a:r>
            <a:r>
              <a:rPr lang="en-US" dirty="0" smtClean="0">
                <a:sym typeface="Wingdings" pitchFamily="2" charset="2"/>
              </a:rPr>
              <a:t>*</a:t>
            </a:r>
            <a:r>
              <a:rPr lang="en-US" dirty="0" err="1" smtClean="0">
                <a:sym typeface="Wingdings" pitchFamily="2" charset="2"/>
              </a:rPr>
              <a:t>st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kostm</a:t>
            </a:r>
            <a:r>
              <a:rPr lang="en-US" dirty="0" smtClean="0">
                <a:sym typeface="Wingdings" pitchFamily="2" charset="2"/>
              </a:rPr>
              <a:t>*</a:t>
            </a:r>
            <a:r>
              <a:rPr lang="en-US" dirty="0" err="1" smtClean="0">
                <a:sym typeface="Wingdings" pitchFamily="2" charset="2"/>
              </a:rPr>
              <a:t>rket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medsos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Cari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obat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hal</a:t>
            </a:r>
            <a:r>
              <a:rPr lang="en-US" dirty="0" smtClean="0">
                <a:sym typeface="Wingdings" pitchFamily="2" charset="2"/>
              </a:rPr>
              <a:t>*doc, </a:t>
            </a:r>
            <a:r>
              <a:rPr lang="en-US" dirty="0" err="1" smtClean="0">
                <a:sym typeface="Wingdings" pitchFamily="2" charset="2"/>
              </a:rPr>
              <a:t>gr</a:t>
            </a:r>
            <a:r>
              <a:rPr lang="en-US" dirty="0" smtClean="0">
                <a:sym typeface="Wingdings" pitchFamily="2" charset="2"/>
              </a:rPr>
              <a:t>*</a:t>
            </a:r>
            <a:r>
              <a:rPr lang="en-US" dirty="0" err="1" smtClean="0">
                <a:sym typeface="Wingdings" pitchFamily="2" charset="2"/>
              </a:rPr>
              <a:t>bmed</a:t>
            </a:r>
            <a:r>
              <a:rPr lang="en-US" dirty="0" smtClean="0">
                <a:sym typeface="Wingdings" pitchFamily="2" charset="2"/>
              </a:rPr>
              <a:t> </a:t>
            </a:r>
          </a:p>
          <a:p>
            <a:r>
              <a:rPr lang="en-US" dirty="0" err="1" smtClean="0">
                <a:sym typeface="Wingdings" pitchFamily="2" charset="2"/>
              </a:rPr>
              <a:t>Cari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jodoh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medsos</a:t>
            </a:r>
            <a:r>
              <a:rPr lang="en-US" dirty="0" smtClean="0">
                <a:sym typeface="Wingdings" pitchFamily="2" charset="2"/>
              </a:rPr>
              <a:t>, m*chat</a:t>
            </a:r>
          </a:p>
          <a:p>
            <a:pPr>
              <a:buNone/>
            </a:pPr>
            <a:endParaRPr lang="en-US" dirty="0" smtClean="0"/>
          </a:p>
          <a:p>
            <a:pPr algn="r">
              <a:buNone/>
            </a:pPr>
            <a:r>
              <a:rPr lang="en-US" b="1" dirty="0" smtClean="0">
                <a:solidFill>
                  <a:srgbClr val="C00000"/>
                </a:solidFill>
              </a:rPr>
              <a:t>KABEH DIGOLEKI NANG INTERNET 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√ PENGERTIAN PEMASARAN: Konsep, Jenis Dan Menurut Para Ahli -  musdeoranje.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43400"/>
            <a:ext cx="6285542" cy="2514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300" y="685800"/>
            <a:ext cx="7907700" cy="957267"/>
          </a:xfrm>
        </p:spPr>
        <p:txBody>
          <a:bodyPr>
            <a:normAutofit/>
          </a:bodyPr>
          <a:lstStyle/>
          <a:p>
            <a:r>
              <a:rPr lang="en-US" dirty="0" smtClean="0"/>
              <a:t>CARA PROMOSI /JUALAN SECARA ONLINE?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Gabung</a:t>
            </a:r>
            <a:r>
              <a:rPr lang="en-US" dirty="0" smtClean="0"/>
              <a:t> platform </a:t>
            </a:r>
            <a:r>
              <a:rPr lang="en-US" dirty="0" err="1" smtClean="0"/>
              <a:t>penyedia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, </a:t>
            </a:r>
            <a:r>
              <a:rPr lang="en-US" dirty="0" err="1" smtClean="0"/>
              <a:t>obat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halod</a:t>
            </a:r>
            <a:r>
              <a:rPr lang="en-US" dirty="0" smtClean="0">
                <a:sym typeface="Wingdings" pitchFamily="2" charset="2"/>
              </a:rPr>
              <a:t>*c, </a:t>
            </a:r>
            <a:r>
              <a:rPr lang="en-US" dirty="0" err="1" smtClean="0">
                <a:sym typeface="Wingdings" pitchFamily="2" charset="2"/>
              </a:rPr>
              <a:t>gr</a:t>
            </a:r>
            <a:r>
              <a:rPr lang="en-US" dirty="0" smtClean="0">
                <a:sym typeface="Wingdings" pitchFamily="2" charset="2"/>
              </a:rPr>
              <a:t>*</a:t>
            </a:r>
            <a:r>
              <a:rPr lang="en-US" dirty="0" err="1" smtClean="0">
                <a:sym typeface="Wingdings" pitchFamily="2" charset="2"/>
              </a:rPr>
              <a:t>bmed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dkk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kontak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layanannya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otomatis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dipromosikan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oleh</a:t>
            </a:r>
            <a:r>
              <a:rPr lang="en-US" dirty="0" smtClean="0">
                <a:sym typeface="Wingdings" pitchFamily="2" charset="2"/>
              </a:rPr>
              <a:t> platform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sistem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bagi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hasil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/>
              <a:t>Pakai</a:t>
            </a:r>
            <a:r>
              <a:rPr lang="en-US" dirty="0" smtClean="0"/>
              <a:t> platform search engine </a:t>
            </a:r>
            <a:r>
              <a:rPr lang="en-US" dirty="0" err="1" smtClean="0"/>
              <a:t>atau</a:t>
            </a:r>
            <a:r>
              <a:rPr lang="en-US" dirty="0" smtClean="0"/>
              <a:t> Google ads (</a:t>
            </a:r>
            <a:r>
              <a:rPr lang="en-US" dirty="0" err="1" smtClean="0"/>
              <a:t>bayar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google</a:t>
            </a:r>
            <a:r>
              <a:rPr lang="en-US" dirty="0" smtClean="0"/>
              <a:t>), </a:t>
            </a:r>
            <a:r>
              <a:rPr lang="en-US" dirty="0" err="1" smtClean="0"/>
              <a:t>pakai</a:t>
            </a:r>
            <a:r>
              <a:rPr lang="en-US" dirty="0" smtClean="0"/>
              <a:t> SEO (gratis </a:t>
            </a:r>
            <a:r>
              <a:rPr lang="en-US" dirty="0" err="1" smtClean="0"/>
              <a:t>tapi</a:t>
            </a:r>
            <a:r>
              <a:rPr lang="en-US" dirty="0" smtClean="0"/>
              <a:t> </a:t>
            </a:r>
            <a:r>
              <a:rPr lang="en-US" dirty="0" err="1" smtClean="0"/>
              <a:t>sinaune</a:t>
            </a:r>
            <a:r>
              <a:rPr lang="en-US" dirty="0" smtClean="0"/>
              <a:t> angel)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CARA PROMOSI DI GOOGLE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Pakai</a:t>
            </a:r>
            <a:r>
              <a:rPr lang="en-US" dirty="0" smtClean="0"/>
              <a:t> </a:t>
            </a:r>
            <a:r>
              <a:rPr lang="en-US" dirty="0" err="1" smtClean="0"/>
              <a:t>jasa</a:t>
            </a:r>
            <a:r>
              <a:rPr lang="en-US" dirty="0" smtClean="0"/>
              <a:t> Google ads (</a:t>
            </a:r>
            <a:r>
              <a:rPr lang="en-US" dirty="0" err="1" smtClean="0"/>
              <a:t>google</a:t>
            </a:r>
            <a:r>
              <a:rPr lang="en-US" dirty="0" smtClean="0"/>
              <a:t> my business)</a:t>
            </a:r>
          </a:p>
          <a:p>
            <a:r>
              <a:rPr lang="en-US" dirty="0" err="1" smtClean="0"/>
              <a:t>Registrasikan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google</a:t>
            </a:r>
            <a:endParaRPr lang="en-US" dirty="0" smtClean="0"/>
          </a:p>
          <a:p>
            <a:r>
              <a:rPr lang="en-US" dirty="0" err="1" smtClean="0"/>
              <a:t>Suruh</a:t>
            </a:r>
            <a:r>
              <a:rPr lang="en-US" dirty="0" smtClean="0"/>
              <a:t> </a:t>
            </a:r>
            <a:r>
              <a:rPr lang="en-US" dirty="0" err="1" smtClean="0"/>
              <a:t>google</a:t>
            </a:r>
            <a:r>
              <a:rPr lang="en-US" dirty="0" smtClean="0"/>
              <a:t> </a:t>
            </a:r>
            <a:r>
              <a:rPr lang="en-US" dirty="0" err="1" smtClean="0"/>
              <a:t>promosikan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jasa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(</a:t>
            </a:r>
            <a:r>
              <a:rPr lang="en-US" dirty="0" err="1" smtClean="0"/>
              <a:t>bayar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SEO)</a:t>
            </a:r>
            <a:endParaRPr lang="en-US" dirty="0"/>
          </a:p>
        </p:txBody>
      </p:sp>
      <p:pic>
        <p:nvPicPr>
          <p:cNvPr id="29698" name="Picture 2" descr="Google Ads - Wikipe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4008120"/>
            <a:ext cx="2286000" cy="2849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7433400" cy="528400"/>
          </a:xfrm>
        </p:spPr>
        <p:txBody>
          <a:bodyPr>
            <a:normAutofit/>
          </a:bodyPr>
          <a:lstStyle/>
          <a:p>
            <a:r>
              <a:rPr lang="en-US" dirty="0" smtClean="0"/>
              <a:t>CONTOH GOOGLE MY BUSINESS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type="body" idx="1"/>
          </p:nvPr>
        </p:nvSpPr>
        <p:spPr>
          <a:xfrm>
            <a:off x="4343400" y="1805263"/>
            <a:ext cx="3945300" cy="404520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Pastikan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yang </a:t>
            </a:r>
            <a:r>
              <a:rPr lang="en-US" dirty="0" err="1" smtClean="0"/>
              <a:t>mengelolanya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google</a:t>
            </a:r>
            <a:endParaRPr lang="en-US" dirty="0" smtClean="0"/>
          </a:p>
          <a:p>
            <a:r>
              <a:rPr lang="en-US" dirty="0" err="1" smtClean="0"/>
              <a:t>Pastikan</a:t>
            </a:r>
            <a:r>
              <a:rPr lang="en-US" dirty="0" smtClean="0"/>
              <a:t> data yang 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endParaRPr lang="en-US" dirty="0" smtClean="0"/>
          </a:p>
          <a:p>
            <a:r>
              <a:rPr lang="en-US" dirty="0" err="1" smtClean="0"/>
              <a:t>Promosikan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google</a:t>
            </a:r>
            <a:r>
              <a:rPr lang="en-US" dirty="0" smtClean="0"/>
              <a:t> (</a:t>
            </a:r>
            <a:r>
              <a:rPr lang="en-US" dirty="0" err="1" smtClean="0"/>
              <a:t>gunakan</a:t>
            </a:r>
            <a:r>
              <a:rPr lang="en-US" dirty="0" smtClean="0"/>
              <a:t> Google ads </a:t>
            </a:r>
            <a:r>
              <a:rPr lang="en-US" dirty="0" err="1" smtClean="0"/>
              <a:t>atau</a:t>
            </a:r>
            <a:r>
              <a:rPr lang="en-US" dirty="0" smtClean="0"/>
              <a:t> SEO) </a:t>
            </a:r>
          </a:p>
          <a:p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buka</a:t>
            </a:r>
            <a:r>
              <a:rPr lang="en-US" dirty="0" smtClean="0"/>
              <a:t> </a:t>
            </a:r>
            <a:r>
              <a:rPr lang="en-US" dirty="0" err="1" smtClean="0"/>
              <a:t>google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menuju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endParaRPr lang="en-US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066800"/>
            <a:ext cx="32004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Google Ads - Wikiped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715000"/>
            <a:ext cx="990600" cy="114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433400" cy="528400"/>
          </a:xfrm>
        </p:spPr>
        <p:txBody>
          <a:bodyPr/>
          <a:lstStyle/>
          <a:p>
            <a:r>
              <a:rPr lang="en-US" b="1" dirty="0" smtClean="0"/>
              <a:t>MEDIA SOSIAL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533400" y="1371600"/>
            <a:ext cx="7433400" cy="404537"/>
          </a:xfrm>
        </p:spPr>
        <p:txBody>
          <a:bodyPr/>
          <a:lstStyle/>
          <a:p>
            <a:r>
              <a:rPr lang="en-US" dirty="0" err="1" smtClean="0"/>
              <a:t>Kenapa</a:t>
            </a:r>
            <a:r>
              <a:rPr lang="en-US" dirty="0" smtClean="0"/>
              <a:t> Media </a:t>
            </a:r>
            <a:r>
              <a:rPr lang="en-US" dirty="0" err="1" smtClean="0"/>
              <a:t>Sosial</a:t>
            </a:r>
            <a:r>
              <a:rPr lang="en-US" dirty="0" smtClean="0"/>
              <a:t>??</a:t>
            </a:r>
            <a:endParaRPr lang="en-US" dirty="0"/>
          </a:p>
        </p:txBody>
      </p:sp>
      <p:pic>
        <p:nvPicPr>
          <p:cNvPr id="2050" name="Picture 2" descr="Increasing global usage. Average daily minutes spent on social media. Average daily time spent on social media daily around the world 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0"/>
            <a:ext cx="4572000" cy="4267200"/>
          </a:xfrm>
          <a:prstGeom prst="rect">
            <a:avLst/>
          </a:prstGeom>
          <a:noFill/>
        </p:spPr>
      </p:pic>
      <p:pic>
        <p:nvPicPr>
          <p:cNvPr id="2052" name="Picture 4" descr="The most &quot;social&quot; countries. Average daily minutes spent online.  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2286000"/>
            <a:ext cx="4191000" cy="4191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2000" y="762000"/>
            <a:ext cx="7433400" cy="528400"/>
          </a:xfrm>
        </p:spPr>
        <p:txBody>
          <a:bodyPr>
            <a:normAutofit/>
          </a:bodyPr>
          <a:lstStyle/>
          <a:p>
            <a:r>
              <a:rPr lang="en-US" b="1" dirty="0" smtClean="0"/>
              <a:t>MEDIA SOSIAL</a:t>
            </a:r>
            <a:endParaRPr lang="en-US" b="1" dirty="0"/>
          </a:p>
        </p:txBody>
      </p:sp>
      <p:sp>
        <p:nvSpPr>
          <p:cNvPr id="6" name="Conten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Generation </a:t>
            </a:r>
            <a:r>
              <a:rPr lang="en-US" b="1" dirty="0" smtClean="0"/>
              <a:t>Z </a:t>
            </a:r>
            <a:r>
              <a:rPr lang="en-US" dirty="0" smtClean="0"/>
              <a:t>People </a:t>
            </a:r>
            <a:r>
              <a:rPr lang="en-US" dirty="0"/>
              <a:t>aged 16-24 spent the longest time on social media in 2018</a:t>
            </a:r>
          </a:p>
          <a:p>
            <a:r>
              <a:rPr lang="en-US" b="1" dirty="0"/>
              <a:t>175 </a:t>
            </a:r>
            <a:r>
              <a:rPr lang="en-US" b="1" dirty="0" smtClean="0"/>
              <a:t>minutes </a:t>
            </a:r>
            <a:r>
              <a:rPr lang="en-US" dirty="0" smtClean="0"/>
              <a:t>Daily </a:t>
            </a:r>
            <a:r>
              <a:rPr lang="en-US" dirty="0"/>
              <a:t>average in 2018 for this age bracket globally</a:t>
            </a:r>
          </a:p>
          <a:p>
            <a:r>
              <a:rPr lang="en-US" b="1" dirty="0"/>
              <a:t>257 </a:t>
            </a:r>
            <a:r>
              <a:rPr lang="en-US" b="1" dirty="0" smtClean="0"/>
              <a:t>minutes </a:t>
            </a:r>
            <a:r>
              <a:rPr lang="en-US" dirty="0" smtClean="0"/>
              <a:t>Daily </a:t>
            </a:r>
            <a:r>
              <a:rPr lang="en-US" dirty="0"/>
              <a:t>average for 16-24s in Argentina, the most in the </a:t>
            </a:r>
            <a:r>
              <a:rPr lang="en-US" dirty="0" smtClean="0"/>
              <a:t>world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Source</a:t>
            </a:r>
            <a:r>
              <a:rPr lang="en-US" dirty="0"/>
              <a:t>: </a:t>
            </a:r>
            <a:r>
              <a:rPr lang="en-US" dirty="0" err="1"/>
              <a:t>GlobalWebIndex</a:t>
            </a:r>
            <a:r>
              <a:rPr lang="en-US" dirty="0"/>
              <a:t>, 2019</a:t>
            </a:r>
          </a:p>
        </p:txBody>
      </p:sp>
      <p:grpSp>
        <p:nvGrpSpPr>
          <p:cNvPr id="4" name="Group 18"/>
          <p:cNvGrpSpPr/>
          <p:nvPr/>
        </p:nvGrpSpPr>
        <p:grpSpPr>
          <a:xfrm>
            <a:off x="304800" y="5562600"/>
            <a:ext cx="5105400" cy="914400"/>
            <a:chOff x="457200" y="4876800"/>
            <a:chExt cx="8686800" cy="2209800"/>
          </a:xfrm>
        </p:grpSpPr>
        <p:pic>
          <p:nvPicPr>
            <p:cNvPr id="7" name="Picture 22" descr="Whatsapp Color Icon Whatsapp Logo | Ícones de mídia social, Coifa de  parede, Simbolo whatsapp vetor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29002" y="4876801"/>
              <a:ext cx="2133598" cy="2133599"/>
            </a:xfrm>
            <a:prstGeom prst="rect">
              <a:avLst/>
            </a:prstGeom>
            <a:noFill/>
          </p:spPr>
        </p:pic>
        <p:pic>
          <p:nvPicPr>
            <p:cNvPr id="8" name="Picture 8" descr="Facebook - Masuk atau Daftar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57200" y="5257800"/>
              <a:ext cx="1371600" cy="1371600"/>
            </a:xfrm>
            <a:prstGeom prst="rect">
              <a:avLst/>
            </a:prstGeom>
            <a:noFill/>
          </p:spPr>
        </p:pic>
        <p:pic>
          <p:nvPicPr>
            <p:cNvPr id="9" name="Picture 14" descr="File:Instagram logo 2016.svg - Wikipedi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57400" y="5181600"/>
              <a:ext cx="1524000" cy="1524000"/>
            </a:xfrm>
            <a:prstGeom prst="rect">
              <a:avLst/>
            </a:prstGeom>
            <a:noFill/>
          </p:spPr>
        </p:pic>
        <p:pic>
          <p:nvPicPr>
            <p:cNvPr id="10" name="Picture 16" descr="The Branding Source: New logo: Twitter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410200" y="5181600"/>
              <a:ext cx="1828800" cy="1447800"/>
            </a:xfrm>
            <a:prstGeom prst="rect">
              <a:avLst/>
            </a:prstGeom>
            <a:noFill/>
          </p:spPr>
        </p:pic>
        <p:pic>
          <p:nvPicPr>
            <p:cNvPr id="11" name="Picture 24" descr="Telegram, logo, circle Free Icon of Internet 202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934200" y="4876800"/>
              <a:ext cx="2209800" cy="22098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Media Sosial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Facebook</a:t>
            </a:r>
            <a:endParaRPr lang="en-US" dirty="0" smtClean="0"/>
          </a:p>
          <a:p>
            <a:r>
              <a:rPr lang="en-US" dirty="0" err="1" smtClean="0"/>
              <a:t>Whatsapp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Instagram</a:t>
            </a:r>
            <a:r>
              <a:rPr lang="en-US" dirty="0" smtClean="0"/>
              <a:t> </a:t>
            </a:r>
          </a:p>
          <a:p>
            <a:r>
              <a:rPr lang="en-US" dirty="0" smtClean="0"/>
              <a:t>Twitter</a:t>
            </a:r>
          </a:p>
          <a:p>
            <a:r>
              <a:rPr lang="en-US" dirty="0" smtClean="0"/>
              <a:t>Telegram </a:t>
            </a:r>
          </a:p>
        </p:txBody>
      </p:sp>
      <p:sp>
        <p:nvSpPr>
          <p:cNvPr id="4" name="Right Arrow 3"/>
          <p:cNvSpPr/>
          <p:nvPr/>
        </p:nvSpPr>
        <p:spPr>
          <a:xfrm>
            <a:off x="3657600" y="2209800"/>
            <a:ext cx="978408" cy="484632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257800" y="1905000"/>
            <a:ext cx="2743200" cy="990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Punya</a:t>
            </a:r>
            <a:r>
              <a:rPr lang="en-US" sz="2800" dirty="0" smtClean="0"/>
              <a:t> </a:t>
            </a:r>
            <a:r>
              <a:rPr lang="en-US" sz="2800" dirty="0" err="1" smtClean="0"/>
              <a:t>om</a:t>
            </a:r>
            <a:r>
              <a:rPr lang="en-US" sz="2800" dirty="0" smtClean="0"/>
              <a:t> Mark (</a:t>
            </a:r>
            <a:r>
              <a:rPr lang="en-US" sz="2800" dirty="0" err="1" smtClean="0"/>
              <a:t>Facebook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3074" name="AutoShape 2" descr="Facebook - Masuk atau Daftar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6" name="AutoShape 4" descr="Facebook - Masuk atau Daftar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82" name="AutoShape 10" descr="File:Instagram logo 2016.svg - Wikipedia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84" name="AutoShape 12" descr="File:Instagram logo 2016.svg - Wikipedia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90" name="AutoShape 18" descr="Whatsapp Logo transparent PNG - StickPN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92" name="AutoShape 20" descr="Whatsapp Logo transparent PNG - StickPN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18"/>
          <p:cNvGrpSpPr/>
          <p:nvPr/>
        </p:nvGrpSpPr>
        <p:grpSpPr>
          <a:xfrm>
            <a:off x="304800" y="5562600"/>
            <a:ext cx="5105400" cy="914400"/>
            <a:chOff x="457200" y="4876800"/>
            <a:chExt cx="8686800" cy="2209800"/>
          </a:xfrm>
        </p:grpSpPr>
        <p:pic>
          <p:nvPicPr>
            <p:cNvPr id="3094" name="Picture 22" descr="Whatsapp Color Icon Whatsapp Logo | Ícones de mídia social, Coifa de  parede, Simbolo whatsapp veto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29002" y="4876801"/>
              <a:ext cx="2133598" cy="2133599"/>
            </a:xfrm>
            <a:prstGeom prst="rect">
              <a:avLst/>
            </a:prstGeom>
            <a:noFill/>
          </p:spPr>
        </p:pic>
        <p:pic>
          <p:nvPicPr>
            <p:cNvPr id="3080" name="Picture 8" descr="Facebook - Masuk atau Daftar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57200" y="5257800"/>
              <a:ext cx="1371600" cy="1371600"/>
            </a:xfrm>
            <a:prstGeom prst="rect">
              <a:avLst/>
            </a:prstGeom>
            <a:noFill/>
          </p:spPr>
        </p:pic>
        <p:pic>
          <p:nvPicPr>
            <p:cNvPr id="3086" name="Picture 14" descr="File:Instagram logo 2016.svg - Wikipedi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57400" y="5181600"/>
              <a:ext cx="1524000" cy="1524000"/>
            </a:xfrm>
            <a:prstGeom prst="rect">
              <a:avLst/>
            </a:prstGeom>
            <a:noFill/>
          </p:spPr>
        </p:pic>
        <p:pic>
          <p:nvPicPr>
            <p:cNvPr id="3088" name="Picture 16" descr="The Branding Source: New logo: Twitter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410200" y="5181600"/>
              <a:ext cx="1828800" cy="1447800"/>
            </a:xfrm>
            <a:prstGeom prst="rect">
              <a:avLst/>
            </a:prstGeom>
            <a:noFill/>
          </p:spPr>
        </p:pic>
        <p:pic>
          <p:nvPicPr>
            <p:cNvPr id="3096" name="Picture 24" descr="Telegram, logo, circle Free Icon of Internet 202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934200" y="4876800"/>
              <a:ext cx="2209800" cy="22098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Cara </a:t>
            </a:r>
            <a:r>
              <a:rPr lang="en-US" dirty="0" err="1" smtClean="0"/>
              <a:t>Promosi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Medsos</a:t>
            </a:r>
            <a:r>
              <a:rPr lang="en-US" dirty="0" smtClean="0"/>
              <a:t>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jasa</a:t>
            </a:r>
            <a:r>
              <a:rPr lang="en-US" dirty="0" smtClean="0"/>
              <a:t> ads platform </a:t>
            </a:r>
            <a:r>
              <a:rPr lang="en-US" dirty="0" err="1" smtClean="0"/>
              <a:t>medsos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Facebook</a:t>
            </a:r>
            <a:r>
              <a:rPr lang="en-US" dirty="0" smtClean="0"/>
              <a:t> ads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Instagram</a:t>
            </a:r>
            <a:r>
              <a:rPr lang="en-US" dirty="0" smtClean="0"/>
              <a:t> ads</a:t>
            </a:r>
          </a:p>
          <a:p>
            <a:pPr lvl="1"/>
            <a:r>
              <a:rPr lang="en-US" dirty="0" err="1" smtClean="0"/>
              <a:t>Buat</a:t>
            </a:r>
            <a:r>
              <a:rPr lang="en-US" dirty="0" smtClean="0"/>
              <a:t> logo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endParaRPr lang="en-US" dirty="0" smtClean="0"/>
          </a:p>
          <a:p>
            <a:pPr lvl="1"/>
            <a:r>
              <a:rPr lang="en-US" dirty="0" err="1" smtClean="0"/>
              <a:t>Buat</a:t>
            </a:r>
            <a:r>
              <a:rPr lang="en-US" dirty="0" smtClean="0"/>
              <a:t> poster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endParaRPr lang="en-US" dirty="0" smtClean="0"/>
          </a:p>
          <a:p>
            <a:pPr lvl="1"/>
            <a:r>
              <a:rPr lang="en-US" dirty="0" err="1" smtClean="0"/>
              <a:t>Tentukan</a:t>
            </a:r>
            <a:r>
              <a:rPr lang="en-US" dirty="0" smtClean="0"/>
              <a:t> </a:t>
            </a:r>
            <a:r>
              <a:rPr lang="en-US" dirty="0" err="1" smtClean="0"/>
              <a:t>terget</a:t>
            </a:r>
            <a:r>
              <a:rPr lang="en-US" dirty="0" smtClean="0"/>
              <a:t>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area </a:t>
            </a:r>
            <a:r>
              <a:rPr lang="en-US" dirty="0" err="1" smtClean="0"/>
              <a:t>promosi</a:t>
            </a:r>
            <a:endParaRPr lang="en-US" dirty="0" smtClean="0"/>
          </a:p>
          <a:p>
            <a:pPr lvl="1"/>
            <a:r>
              <a:rPr lang="en-US" dirty="0" err="1" smtClean="0"/>
              <a:t>Promosikan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,</a:t>
            </a:r>
            <a:r>
              <a:rPr lang="en-US" dirty="0" err="1" smtClean="0"/>
              <a:t>produk</a:t>
            </a:r>
            <a:r>
              <a:rPr lang="en-US" dirty="0" smtClean="0"/>
              <a:t>, </a:t>
            </a:r>
            <a:r>
              <a:rPr lang="en-US" dirty="0" err="1" smtClean="0"/>
              <a:t>jasa</a:t>
            </a:r>
            <a:r>
              <a:rPr lang="en-US" dirty="0" smtClean="0"/>
              <a:t> </a:t>
            </a:r>
            <a:r>
              <a:rPr lang="en-US" dirty="0" err="1" smtClean="0"/>
              <a:t>menggunaan</a:t>
            </a:r>
            <a:r>
              <a:rPr lang="en-US" dirty="0" smtClean="0"/>
              <a:t> ads </a:t>
            </a:r>
            <a:endParaRPr lang="en-US" dirty="0"/>
          </a:p>
        </p:txBody>
      </p:sp>
      <p:pic>
        <p:nvPicPr>
          <p:cNvPr id="26628" name="Picture 4" descr="5 Alasan Kenapa Anda Wajib Beriklan di Facebook | Alona.co.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5410200"/>
            <a:ext cx="3500176" cy="1447800"/>
          </a:xfrm>
          <a:prstGeom prst="rect">
            <a:avLst/>
          </a:prstGeom>
          <a:noFill/>
        </p:spPr>
      </p:pic>
      <p:pic>
        <p:nvPicPr>
          <p:cNvPr id="26630" name="Picture 6" descr="Instagram+Ads+Logo - TrackMaven | The Marketing Insights Compan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5105400"/>
            <a:ext cx="2819400" cy="2157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7433400" cy="685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STRATEGI SIMPEL MENGGUNAKAN WHATSAPP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381000" y="1524000"/>
            <a:ext cx="7907700" cy="4326463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Buat</a:t>
            </a:r>
            <a:r>
              <a:rPr lang="en-US" sz="2000" dirty="0" smtClean="0"/>
              <a:t> </a:t>
            </a:r>
            <a:r>
              <a:rPr lang="en-US" sz="2000" dirty="0" err="1" smtClean="0"/>
              <a:t>sebanyak</a:t>
            </a:r>
            <a:r>
              <a:rPr lang="en-US" sz="2000" dirty="0" smtClean="0"/>
              <a:t> </a:t>
            </a:r>
            <a:r>
              <a:rPr lang="en-US" sz="2000" dirty="0" err="1" smtClean="0"/>
              <a:t>mungkin</a:t>
            </a:r>
            <a:r>
              <a:rPr lang="en-US" sz="2000" dirty="0" smtClean="0"/>
              <a:t> </a:t>
            </a:r>
            <a:r>
              <a:rPr lang="en-US" sz="2000" dirty="0" err="1" smtClean="0"/>
              <a:t>orang</a:t>
            </a:r>
            <a:r>
              <a:rPr lang="en-US" sz="2000" dirty="0" smtClean="0"/>
              <a:t> </a:t>
            </a:r>
            <a:r>
              <a:rPr lang="en-US" sz="2000" dirty="0" err="1" smtClean="0"/>
              <a:t>mengetahui</a:t>
            </a:r>
            <a:r>
              <a:rPr lang="en-US" sz="2000" dirty="0" smtClean="0"/>
              <a:t> </a:t>
            </a:r>
            <a:r>
              <a:rPr lang="en-US" sz="2000" dirty="0" err="1" smtClean="0"/>
              <a:t>nomer</a:t>
            </a:r>
            <a:r>
              <a:rPr lang="en-US" sz="2000" dirty="0" smtClean="0"/>
              <a:t> </a:t>
            </a:r>
            <a:r>
              <a:rPr lang="en-US" sz="2000" dirty="0" err="1" smtClean="0"/>
              <a:t>Whatsapp</a:t>
            </a:r>
            <a:r>
              <a:rPr lang="en-US" sz="2000" dirty="0" smtClean="0"/>
              <a:t> </a:t>
            </a:r>
            <a:r>
              <a:rPr lang="en-US" sz="2000" dirty="0" err="1" smtClean="0"/>
              <a:t>anda</a:t>
            </a:r>
            <a:r>
              <a:rPr lang="en-US" sz="2000" dirty="0" smtClean="0"/>
              <a:t> (</a:t>
            </a:r>
            <a:r>
              <a:rPr lang="en-US" sz="2000" dirty="0" err="1" smtClean="0"/>
              <a:t>pajang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apotek</a:t>
            </a:r>
            <a:r>
              <a:rPr lang="en-US" sz="2000" dirty="0" smtClean="0"/>
              <a:t>, </a:t>
            </a:r>
            <a:r>
              <a:rPr lang="en-US" sz="2000" dirty="0" err="1" smtClean="0"/>
              <a:t>iklankan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medsos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google</a:t>
            </a:r>
            <a:r>
              <a:rPr lang="en-US" sz="2000" dirty="0" smtClean="0"/>
              <a:t>, </a:t>
            </a:r>
            <a:r>
              <a:rPr lang="en-US" sz="2000" dirty="0" err="1" smtClean="0"/>
              <a:t>gunakan</a:t>
            </a:r>
            <a:r>
              <a:rPr lang="en-US" sz="2000" dirty="0" smtClean="0"/>
              <a:t> </a:t>
            </a:r>
            <a:r>
              <a:rPr lang="en-US" sz="2000" dirty="0" err="1" smtClean="0"/>
              <a:t>whatsapp</a:t>
            </a:r>
            <a:r>
              <a:rPr lang="en-US" sz="2000" dirty="0" smtClean="0"/>
              <a:t> ads*)</a:t>
            </a:r>
          </a:p>
          <a:p>
            <a:r>
              <a:rPr lang="en-US" sz="2000" dirty="0" err="1" smtClean="0"/>
              <a:t>Simpan</a:t>
            </a:r>
            <a:r>
              <a:rPr lang="en-US" sz="2000" dirty="0" smtClean="0"/>
              <a:t> </a:t>
            </a:r>
            <a:r>
              <a:rPr lang="en-US" sz="2000" dirty="0" err="1" smtClean="0"/>
              <a:t>semua</a:t>
            </a:r>
            <a:r>
              <a:rPr lang="en-US" sz="2000" dirty="0" smtClean="0"/>
              <a:t> </a:t>
            </a:r>
            <a:r>
              <a:rPr lang="en-US" sz="2000" dirty="0" err="1" smtClean="0"/>
              <a:t>nomer</a:t>
            </a:r>
            <a:r>
              <a:rPr lang="en-US" sz="2000" dirty="0" smtClean="0"/>
              <a:t> </a:t>
            </a:r>
            <a:r>
              <a:rPr lang="en-US" sz="2000" dirty="0" err="1" smtClean="0"/>
              <a:t>konsumen</a:t>
            </a:r>
            <a:r>
              <a:rPr lang="en-US" sz="2000" dirty="0" smtClean="0"/>
              <a:t> yang </a:t>
            </a:r>
            <a:r>
              <a:rPr lang="en-US" sz="2000" dirty="0" err="1" smtClean="0"/>
              <a:t>pernah</a:t>
            </a:r>
            <a:r>
              <a:rPr lang="en-US" sz="2000" dirty="0" smtClean="0"/>
              <a:t> </a:t>
            </a:r>
            <a:r>
              <a:rPr lang="en-US" sz="2000" dirty="0" err="1" smtClean="0"/>
              <a:t>menghubungi</a:t>
            </a:r>
            <a:r>
              <a:rPr lang="en-US" sz="2000" dirty="0" smtClean="0"/>
              <a:t> </a:t>
            </a:r>
            <a:r>
              <a:rPr lang="en-US" sz="2000" dirty="0" err="1" smtClean="0"/>
              <a:t>anda</a:t>
            </a:r>
            <a:r>
              <a:rPr lang="en-US" sz="2000" dirty="0" smtClean="0"/>
              <a:t>, agar </a:t>
            </a:r>
            <a:r>
              <a:rPr lang="en-US" sz="2000" dirty="0" err="1" smtClean="0"/>
              <a:t>iklan</a:t>
            </a:r>
            <a:r>
              <a:rPr lang="en-US" sz="2000" dirty="0" smtClean="0"/>
              <a:t> </a:t>
            </a:r>
            <a:r>
              <a:rPr lang="en-US" sz="2000" dirty="0" err="1" smtClean="0"/>
              <a:t>produk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jasa</a:t>
            </a:r>
            <a:r>
              <a:rPr lang="en-US" sz="2000" dirty="0" smtClean="0"/>
              <a:t> </a:t>
            </a:r>
            <a:r>
              <a:rPr lang="en-US" sz="2000" dirty="0" err="1" smtClean="0"/>
              <a:t>anda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status </a:t>
            </a:r>
            <a:r>
              <a:rPr lang="en-US" sz="2000" dirty="0" err="1" smtClean="0"/>
              <a:t>terbaca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konsumen</a:t>
            </a:r>
            <a:endParaRPr lang="en-US" sz="2000" dirty="0" smtClean="0"/>
          </a:p>
          <a:p>
            <a:r>
              <a:rPr lang="en-US" sz="2000" dirty="0" err="1" smtClean="0"/>
              <a:t>Jangan</a:t>
            </a:r>
            <a:r>
              <a:rPr lang="en-US" sz="2000" dirty="0" smtClean="0"/>
              <a:t> </a:t>
            </a:r>
            <a:r>
              <a:rPr lang="en-US" sz="2000" dirty="0" err="1" smtClean="0"/>
              <a:t>mudah</a:t>
            </a:r>
            <a:r>
              <a:rPr lang="en-US" sz="2000" dirty="0" smtClean="0"/>
              <a:t> </a:t>
            </a:r>
            <a:r>
              <a:rPr lang="en-US" sz="2000" dirty="0" err="1" smtClean="0"/>
              <a:t>mengganti</a:t>
            </a:r>
            <a:r>
              <a:rPr lang="en-US" sz="2000" dirty="0" smtClean="0"/>
              <a:t> </a:t>
            </a:r>
            <a:r>
              <a:rPr lang="en-US" sz="2000" dirty="0" err="1" smtClean="0"/>
              <a:t>nomer</a:t>
            </a:r>
            <a:r>
              <a:rPr lang="en-US" sz="2000" dirty="0" smtClean="0"/>
              <a:t> </a:t>
            </a:r>
            <a:r>
              <a:rPr lang="en-US" sz="2000" dirty="0" err="1" smtClean="0"/>
              <a:t>Whatsapp</a:t>
            </a:r>
            <a:r>
              <a:rPr lang="en-US" sz="2000" dirty="0" smtClean="0"/>
              <a:t> </a:t>
            </a:r>
            <a:r>
              <a:rPr lang="en-US" sz="2000" dirty="0" err="1" smtClean="0"/>
              <a:t>anda</a:t>
            </a:r>
            <a:endParaRPr lang="en-US" sz="2000" dirty="0" smtClean="0"/>
          </a:p>
          <a:p>
            <a:r>
              <a:rPr lang="en-US" sz="2000" dirty="0" err="1" smtClean="0"/>
              <a:t>Pelajari</a:t>
            </a:r>
            <a:r>
              <a:rPr lang="en-US" sz="2000" dirty="0" smtClean="0"/>
              <a:t> </a:t>
            </a:r>
            <a:r>
              <a:rPr lang="en-US" sz="2000" dirty="0" err="1" smtClean="0"/>
              <a:t>cara</a:t>
            </a:r>
            <a:r>
              <a:rPr lang="en-US" sz="2000" dirty="0" smtClean="0"/>
              <a:t> marketing </a:t>
            </a:r>
            <a:r>
              <a:rPr lang="en-US" sz="2000" dirty="0" err="1" smtClean="0"/>
              <a:t>menggunakan</a:t>
            </a:r>
            <a:r>
              <a:rPr lang="en-US" sz="2000" dirty="0" smtClean="0"/>
              <a:t> </a:t>
            </a:r>
            <a:r>
              <a:rPr lang="en-US" sz="2000" dirty="0" err="1" smtClean="0"/>
              <a:t>Whatsapp</a:t>
            </a:r>
            <a:r>
              <a:rPr lang="en-US" sz="2000" dirty="0" smtClean="0"/>
              <a:t> via </a:t>
            </a:r>
            <a:r>
              <a:rPr lang="en-US" sz="2000" dirty="0" err="1" smtClean="0"/>
              <a:t>Youtube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buku-buku</a:t>
            </a:r>
            <a:r>
              <a:rPr lang="en-US" sz="2000" dirty="0" smtClean="0"/>
              <a:t> marketing</a:t>
            </a:r>
            <a:endParaRPr lang="en-US" sz="2000" dirty="0"/>
          </a:p>
        </p:txBody>
      </p:sp>
      <p:pic>
        <p:nvPicPr>
          <p:cNvPr id="30724" name="Picture 4" descr="Whatsapp Logo Vector | Whatsapp png, Logo do whatsapp, Tutoriais  illustrato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4600637"/>
            <a:ext cx="3179382" cy="22573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433400" cy="528400"/>
          </a:xfrm>
        </p:spPr>
        <p:txBody>
          <a:bodyPr>
            <a:normAutofit/>
          </a:bodyPr>
          <a:lstStyle/>
          <a:p>
            <a:r>
              <a:rPr lang="en-US" b="1" dirty="0" smtClean="0"/>
              <a:t>MARKETPLACE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381000" y="1371600"/>
            <a:ext cx="7983900" cy="4097863"/>
          </a:xfrm>
        </p:spPr>
        <p:txBody>
          <a:bodyPr>
            <a:normAutofit/>
          </a:bodyPr>
          <a:lstStyle/>
          <a:p>
            <a:r>
              <a:rPr lang="en-US" sz="2400" b="1" dirty="0" err="1"/>
              <a:t>Pilih</a:t>
            </a:r>
            <a:r>
              <a:rPr lang="en-US" sz="2400" b="1" dirty="0"/>
              <a:t> </a:t>
            </a:r>
            <a:r>
              <a:rPr lang="en-US" sz="2400" b="1" dirty="0" err="1"/>
              <a:t>nama</a:t>
            </a:r>
            <a:r>
              <a:rPr lang="en-US" sz="2400" b="1" dirty="0"/>
              <a:t> </a:t>
            </a:r>
            <a:r>
              <a:rPr lang="en-US" sz="2400" b="1" dirty="0" err="1"/>
              <a:t>Toko</a:t>
            </a:r>
            <a:r>
              <a:rPr lang="en-US" sz="2400" b="1" dirty="0"/>
              <a:t> yang </a:t>
            </a:r>
            <a:r>
              <a:rPr lang="en-US" sz="2400" b="1" dirty="0" err="1"/>
              <a:t>Unik</a:t>
            </a:r>
            <a:r>
              <a:rPr lang="en-US" sz="2400" b="1" dirty="0"/>
              <a:t>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Mudah</a:t>
            </a:r>
            <a:r>
              <a:rPr lang="en-US" sz="2400" b="1" dirty="0"/>
              <a:t> </a:t>
            </a:r>
            <a:r>
              <a:rPr lang="en-US" sz="2400" b="1" dirty="0" err="1"/>
              <a:t>di</a:t>
            </a:r>
            <a:r>
              <a:rPr lang="en-US" sz="2400" b="1" dirty="0"/>
              <a:t> </a:t>
            </a:r>
            <a:r>
              <a:rPr lang="en-US" sz="2400" b="1" dirty="0" err="1"/>
              <a:t>Ingat</a:t>
            </a:r>
            <a:endParaRPr lang="en-US" sz="2400" b="1" dirty="0"/>
          </a:p>
          <a:p>
            <a:r>
              <a:rPr lang="en-US" sz="2400" b="1" dirty="0"/>
              <a:t> </a:t>
            </a:r>
            <a:r>
              <a:rPr lang="en-US" sz="2400" b="1" dirty="0" err="1"/>
              <a:t>Gunakan</a:t>
            </a:r>
            <a:r>
              <a:rPr lang="en-US" sz="2400" b="1" dirty="0"/>
              <a:t> Logo </a:t>
            </a:r>
            <a:r>
              <a:rPr lang="en-US" sz="2400" b="1" dirty="0" err="1"/>
              <a:t>Sebagai</a:t>
            </a:r>
            <a:r>
              <a:rPr lang="en-US" sz="2400" b="1" dirty="0"/>
              <a:t> </a:t>
            </a:r>
            <a:r>
              <a:rPr lang="en-US" sz="2400" b="1" dirty="0" err="1"/>
              <a:t>Foto</a:t>
            </a:r>
            <a:r>
              <a:rPr lang="en-US" sz="2400" b="1" dirty="0"/>
              <a:t> </a:t>
            </a:r>
            <a:r>
              <a:rPr lang="en-US" sz="2400" b="1" dirty="0" err="1"/>
              <a:t>Profil</a:t>
            </a:r>
            <a:r>
              <a:rPr lang="en-US" sz="2400" b="1" dirty="0"/>
              <a:t> </a:t>
            </a:r>
            <a:r>
              <a:rPr lang="en-US" sz="2400" b="1" dirty="0" err="1"/>
              <a:t>Toko</a:t>
            </a:r>
            <a:r>
              <a:rPr lang="en-US" sz="2400" b="1" dirty="0"/>
              <a:t> </a:t>
            </a:r>
            <a:r>
              <a:rPr lang="en-US" sz="2400" b="1" dirty="0" err="1"/>
              <a:t>Anda</a:t>
            </a:r>
            <a:endParaRPr lang="en-US" sz="2400" b="1" dirty="0"/>
          </a:p>
          <a:p>
            <a:r>
              <a:rPr lang="en-US" sz="2400" b="1" dirty="0" err="1"/>
              <a:t>Jasa</a:t>
            </a:r>
            <a:r>
              <a:rPr lang="en-US" sz="2400" b="1" dirty="0"/>
              <a:t> </a:t>
            </a:r>
            <a:r>
              <a:rPr lang="en-US" sz="2400" b="1" dirty="0" err="1"/>
              <a:t>Ekspedisi</a:t>
            </a:r>
            <a:r>
              <a:rPr lang="en-US" sz="2400" b="1" dirty="0"/>
              <a:t> yang </a:t>
            </a:r>
            <a:r>
              <a:rPr lang="en-US" sz="2400" b="1" dirty="0" err="1"/>
              <a:t>Bervariasi</a:t>
            </a:r>
            <a:endParaRPr lang="en-US" sz="2400" b="1" dirty="0"/>
          </a:p>
          <a:p>
            <a:r>
              <a:rPr lang="en-US" sz="2400" b="1" dirty="0" err="1" smtClean="0"/>
              <a:t>Deskripsi</a:t>
            </a:r>
            <a:r>
              <a:rPr lang="en-US" sz="2400" b="1" dirty="0" smtClean="0"/>
              <a:t> </a:t>
            </a:r>
            <a:r>
              <a:rPr lang="en-US" sz="2400" b="1" dirty="0" err="1"/>
              <a:t>Produk</a:t>
            </a:r>
            <a:r>
              <a:rPr lang="en-US" sz="2400" b="1" dirty="0"/>
              <a:t> yang </a:t>
            </a:r>
            <a:r>
              <a:rPr lang="en-US" sz="2400" b="1" dirty="0" err="1"/>
              <a:t>Jelas</a:t>
            </a:r>
            <a:endParaRPr lang="en-US" sz="2400" b="1" dirty="0"/>
          </a:p>
          <a:p>
            <a:r>
              <a:rPr lang="en-US" sz="2400" b="1" dirty="0" err="1" smtClean="0"/>
              <a:t>Foto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menarik</a:t>
            </a:r>
            <a:endParaRPr lang="en-US" sz="2400" b="1" dirty="0" smtClean="0"/>
          </a:p>
          <a:p>
            <a:r>
              <a:rPr lang="en-US" sz="2400" b="1" dirty="0" smtClean="0"/>
              <a:t>Ramah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fast </a:t>
            </a:r>
            <a:r>
              <a:rPr lang="en-US" sz="2400" b="1" dirty="0" err="1" smtClean="0"/>
              <a:t>respons</a:t>
            </a:r>
            <a:endParaRPr lang="en-US" sz="2400" b="1" dirty="0" smtClean="0"/>
          </a:p>
          <a:p>
            <a:r>
              <a:rPr lang="en-US" sz="2400" b="1" dirty="0" err="1" smtClean="0"/>
              <a:t>Harga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bersaing</a:t>
            </a:r>
            <a:endParaRPr lang="en-US" sz="2400" b="1" dirty="0" smtClean="0"/>
          </a:p>
          <a:p>
            <a:r>
              <a:rPr lang="en-US" sz="2400" b="1" dirty="0" err="1" smtClean="0"/>
              <a:t>Gunakan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iklan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tepat</a:t>
            </a:r>
            <a:endParaRPr lang="en-US" sz="2400" b="1" dirty="0"/>
          </a:p>
          <a:p>
            <a:endParaRPr lang="en-US" sz="2400" b="1" dirty="0"/>
          </a:p>
        </p:txBody>
      </p:sp>
      <p:sp>
        <p:nvSpPr>
          <p:cNvPr id="33794" name="AutoShape 2" descr="Marketplace Türkiye - Home | Facebook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802" name="AutoShape 10" descr="Juragan Helm - Juragan Helm hadir di 4 marketplace ini... | Facebook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3806" name="Picture 14" descr="Jual akun tokopedia | Bronze, silver, gold, diamond reputasi tinggi.  Poris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4780452"/>
            <a:ext cx="4495800" cy="20775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838200" y="457200"/>
            <a:ext cx="7523100" cy="609600"/>
          </a:xfrm>
        </p:spPr>
        <p:txBody>
          <a:bodyPr/>
          <a:lstStyle/>
          <a:p>
            <a:r>
              <a:rPr lang="en-US" dirty="0" smtClean="0"/>
              <a:t>CONTOH KONTEN DIGITAL MARKETING</a:t>
            </a:r>
            <a:endParaRPr lang="en-US" dirty="0"/>
          </a:p>
        </p:txBody>
      </p:sp>
      <p:pic>
        <p:nvPicPr>
          <p:cNvPr id="48130" name="Picture 2" descr="C:\Users\Asus\Downloads\WhatsApp Image 2020-08-28 at 09.19.34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3733800" cy="466725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724400" y="6096000"/>
            <a:ext cx="4038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* SLIDE INI MENGANDUNG IKLAN </a:t>
            </a:r>
            <a:endParaRPr lang="en-US" b="1" dirty="0"/>
          </a:p>
        </p:txBody>
      </p:sp>
      <p:sp>
        <p:nvSpPr>
          <p:cNvPr id="3074" name="AutoShape 2" descr="blob:https://web.whatsapp.com/ebc24425-79a3-4dab-92f0-ffc2e6cb7d3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6" name="AutoShape 4" descr="blob:https://web.whatsapp.com/db680e7b-d0a0-4807-9005-7ebbd1f6452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8" name="AutoShape 6" descr="blob:https://web.whatsapp.com/db680e7b-d0a0-4807-9005-7ebbd1f6452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9" name="Picture 7" descr="C:\Users\Asus\Downloads\db680e7b-d0a0-4807-9005-7ebbd1f645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219200"/>
            <a:ext cx="1981200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 idx="4294967295"/>
          </p:nvPr>
        </p:nvSpPr>
        <p:spPr>
          <a:xfrm>
            <a:off x="685800" y="3352800"/>
            <a:ext cx="7772400" cy="2438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Noted!!!</a:t>
            </a:r>
            <a:b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Tidak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semua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produk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farmasi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boleh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dijual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secara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digital marketing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secara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bebas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9938" name="AutoShape 2" descr="File:Singapore road sign - Warning - Other danger.svg - Wikimedia Commons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9940" name="Picture 4" descr="File:Singapore road sign - Warning - Other danger.svg - Wikimedia Comm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304800"/>
            <a:ext cx="2971800" cy="2971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alfaTravel | Salfamedia.c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1800" y="3305175"/>
            <a:ext cx="2152650" cy="3552825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685800" y="1143000"/>
            <a:ext cx="7086600" cy="3657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MATURSUWUN</a:t>
            </a:r>
            <a:b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SEMOGA USAHA KITA SEMAKIN SUKSES</a:t>
            </a:r>
            <a:b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ola template">
  <a:themeElements>
    <a:clrScheme name="Custom 347">
      <a:dk1>
        <a:srgbClr val="061A22"/>
      </a:dk1>
      <a:lt1>
        <a:srgbClr val="FFFFFF"/>
      </a:lt1>
      <a:dk2>
        <a:srgbClr val="808D8B"/>
      </a:dk2>
      <a:lt2>
        <a:srgbClr val="E7EDEB"/>
      </a:lt2>
      <a:accent1>
        <a:srgbClr val="CCFF67"/>
      </a:accent1>
      <a:accent2>
        <a:srgbClr val="6DD84D"/>
      </a:accent2>
      <a:accent3>
        <a:srgbClr val="17B342"/>
      </a:accent3>
      <a:accent4>
        <a:srgbClr val="009E9A"/>
      </a:accent4>
      <a:accent5>
        <a:srgbClr val="075E68"/>
      </a:accent5>
      <a:accent6>
        <a:srgbClr val="E4FDC4"/>
      </a:accent6>
      <a:hlink>
        <a:srgbClr val="008064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633</Words>
  <Application>Microsoft Office PowerPoint</Application>
  <PresentationFormat>On-screen Show (4:3)</PresentationFormat>
  <Paragraphs>137</Paragraphs>
  <Slides>26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Minola template</vt:lpstr>
      <vt:lpstr>DIGITAL MARKETING DI DUNIA FARMASI</vt:lpstr>
      <vt:lpstr>TENAGA FARMASI</vt:lpstr>
      <vt:lpstr>TENAGA FARMASI </vt:lpstr>
      <vt:lpstr>DIGITAL MARKETING</vt:lpstr>
      <vt:lpstr>Slide 5</vt:lpstr>
      <vt:lpstr>TUJUAN DIGITAL MARKETING</vt:lpstr>
      <vt:lpstr>DIGITAL MARKETING</vt:lpstr>
      <vt:lpstr>PROMOTION</vt:lpstr>
      <vt:lpstr>DIGITAL MARKETING VS MASS MEDIA MARKETING</vt:lpstr>
      <vt:lpstr>Slide 10</vt:lpstr>
      <vt:lpstr>MEDIA DIGITAL MARKETING</vt:lpstr>
      <vt:lpstr>DIGITAL MARKETING</vt:lpstr>
      <vt:lpstr>Digital Marketing</vt:lpstr>
      <vt:lpstr>INTERNET </vt:lpstr>
      <vt:lpstr>CARA PROMOSI /JUALAN SECARA ONLINE?</vt:lpstr>
      <vt:lpstr>CARA PROMOSI DI GOOGLE</vt:lpstr>
      <vt:lpstr>CONTOH GOOGLE MY BUSINESS</vt:lpstr>
      <vt:lpstr>MEDIA SOSIAL</vt:lpstr>
      <vt:lpstr>MEDIA SOSIAL</vt:lpstr>
      <vt:lpstr>Media Sosial</vt:lpstr>
      <vt:lpstr>Cara Promosi di Medsos??</vt:lpstr>
      <vt:lpstr>STRATEGI SIMPEL MENGGUNAKAN WHATSAPP</vt:lpstr>
      <vt:lpstr>MARKETPLACE</vt:lpstr>
      <vt:lpstr>Slide 24</vt:lpstr>
      <vt:lpstr>Noted!!! Tidak semua produk farmasi boleh dijual secara digital marketing secara bebas</vt:lpstr>
      <vt:lpstr>MATURSUWUN  SEMOGA USAHA KITA SEMAKIN SUKSES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MARKETING DI DUNIA FARMASI</dc:title>
  <dc:creator>Asus</dc:creator>
  <cp:lastModifiedBy>Asus</cp:lastModifiedBy>
  <cp:revision>10</cp:revision>
  <dcterms:created xsi:type="dcterms:W3CDTF">2020-08-28T01:55:50Z</dcterms:created>
  <dcterms:modified xsi:type="dcterms:W3CDTF">2020-08-28T21:27:45Z</dcterms:modified>
</cp:coreProperties>
</file>